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8" r:id="rId28"/>
    <p:sldId id="286" r:id="rId29"/>
    <p:sldId id="287" r:id="rId3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3"/>
    <p:restoredTop sz="94518"/>
  </p:normalViewPr>
  <p:slideViewPr>
    <p:cSldViewPr snapToGrid="0" snapToObjects="1">
      <p:cViewPr varScale="1">
        <p:scale>
          <a:sx n="111" d="100"/>
          <a:sy n="111" d="100"/>
        </p:scale>
        <p:origin x="-128" y="-32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err="1">
                <a:solidFill>
                  <a:schemeClr val="lt1"/>
                </a:solidFill>
                <a:latin typeface="Courier New"/>
                <a:ea typeface="Courier New"/>
                <a:cs typeface="Courier New"/>
                <a:sym typeface="Courier New"/>
              </a:rPr>
              <a:t>jjj</a:t>
            </a:r>
            <a:r>
              <a:rPr lang="en-US" sz="3000" i="0" u="none" strike="noStrike" cap="none" dirty="0">
                <a:solidFill>
                  <a:schemeClr val="lt1"/>
                </a:solidFill>
                <a:latin typeface="Courier New"/>
                <a:ea typeface="Courier New"/>
                <a:cs typeface="Courier New"/>
                <a:sym typeface="Courier New"/>
              </a:rPr>
              <a:t> = { '</a:t>
            </a:r>
            <a:r>
              <a:rPr lang="en-US" sz="3000" i="0" u="none" strike="noStrike" cap="none" dirty="0">
                <a:solidFill>
                  <a:srgbClr val="00FF00"/>
                </a:solidFill>
                <a:latin typeface="Courier New"/>
                <a:ea typeface="Courier New"/>
                <a:cs typeface="Courier New"/>
                <a:sym typeface="Courier New"/>
              </a:rPr>
              <a:t>chuck</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a:solidFill>
                  <a:srgbClr val="FF00FF"/>
                </a:solidFill>
                <a:latin typeface="Courier New"/>
                <a:ea typeface="Courier New"/>
                <a:cs typeface="Courier New"/>
                <a:sym typeface="Courier New"/>
              </a:rPr>
              <a:t>1</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err="1">
                <a:solidFill>
                  <a:srgbClr val="00FF00"/>
                </a:solidFill>
                <a:latin typeface="Courier New"/>
                <a:ea typeface="Courier New"/>
                <a:cs typeface="Courier New"/>
                <a:sym typeface="Courier New"/>
              </a:rPr>
              <a:t>fred</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a:solidFill>
                  <a:srgbClr val="FF00FF"/>
                </a:solidFill>
                <a:latin typeface="Courier New"/>
                <a:ea typeface="Courier New"/>
                <a:cs typeface="Courier New"/>
                <a:sym typeface="Courier New"/>
              </a:rPr>
              <a:t>42</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err="1">
                <a:solidFill>
                  <a:srgbClr val="00FF00"/>
                </a:solidFill>
                <a:latin typeface="Courier New"/>
                <a:ea typeface="Courier New"/>
                <a:cs typeface="Courier New"/>
                <a:sym typeface="Courier New"/>
              </a:rPr>
              <a:t>jan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100</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err="1" smtClean="0">
                <a:solidFill>
                  <a:schemeClr val="lt1"/>
                </a:solidFill>
                <a:latin typeface="Courier New"/>
                <a:ea typeface="Courier New"/>
                <a:cs typeface="Courier New"/>
                <a:sym typeface="Courier New"/>
              </a:rPr>
              <a:t>jjj</a:t>
            </a:r>
            <a:r>
              <a:rPr lang="en-US" sz="3000" i="0" u="none" strike="noStrike" cap="none" dirty="0" smtClean="0">
                <a:solidFill>
                  <a:srgbClr val="FFFF00"/>
                </a:solidFill>
                <a:latin typeface="Courier New"/>
                <a:ea typeface="Courier New"/>
                <a:cs typeface="Courier New"/>
                <a:sym typeface="Courier New"/>
              </a:rPr>
              <a:t>)</a:t>
            </a:r>
            <a:endParaRPr lang="en-US" sz="30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00FF00"/>
                </a:solidFill>
                <a:latin typeface="Courier New"/>
                <a:ea typeface="Courier New"/>
                <a:cs typeface="Courier New"/>
                <a:sym typeface="Courier New"/>
              </a:rPr>
              <a:t>jan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100</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chuck</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1</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err="1">
                <a:solidFill>
                  <a:srgbClr val="00FF00"/>
                </a:solidFill>
                <a:latin typeface="Courier New"/>
                <a:ea typeface="Courier New"/>
                <a:cs typeface="Courier New"/>
                <a:sym typeface="Courier New"/>
              </a:rPr>
              <a:t>fred</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42</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err="1">
                <a:solidFill>
                  <a:schemeClr val="lt1"/>
                </a:solidFill>
                <a:latin typeface="Courier New"/>
                <a:ea typeface="Courier New"/>
                <a:cs typeface="Courier New"/>
                <a:sym typeface="Courier New"/>
              </a:rPr>
              <a:t>ooo</a:t>
            </a:r>
            <a:r>
              <a:rPr lang="en-US" sz="3000" i="0" u="none" strike="noStrike" cap="none" dirty="0">
                <a:solidFill>
                  <a:schemeClr val="lt1"/>
                </a:solidFill>
                <a:latin typeface="Courier New"/>
                <a:ea typeface="Courier New"/>
                <a:cs typeface="Courier New"/>
                <a:sym typeface="Courier New"/>
              </a:rPr>
              <a:t> </a:t>
            </a:r>
            <a:r>
              <a:rPr lang="en-US" sz="3000" i="0" u="none" strike="noStrike" cap="none">
                <a:solidFill>
                  <a:schemeClr val="lt1"/>
                </a:solidFill>
                <a:latin typeface="Courier New"/>
                <a:ea typeface="Courier New"/>
                <a:cs typeface="Courier New"/>
                <a:sym typeface="Courier New"/>
              </a:rPr>
              <a:t>= </a:t>
            </a:r>
            <a:r>
              <a:rPr lang="en-US" sz="3000" i="0" u="none" strike="noStrike" cap="none" smtClean="0">
                <a:solidFill>
                  <a:srgbClr val="FF7F00"/>
                </a:solidFill>
                <a:latin typeface="Courier New"/>
                <a:ea typeface="Courier New"/>
                <a:cs typeface="Courier New"/>
                <a:sym typeface="Courier New"/>
              </a:rPr>
              <a:t>{</a:t>
            </a:r>
            <a:r>
              <a:rPr lang="en-US" sz="3000" i="0" u="none" strike="noStrike" cap="none" smtClean="0">
                <a:solidFill>
                  <a:srgbClr val="0000FF"/>
                </a:solidFill>
                <a:latin typeface="Courier New"/>
                <a:ea typeface="Courier New"/>
                <a:cs typeface="Courier New"/>
                <a:sym typeface="Courier New"/>
              </a:rPr>
              <a:t> </a:t>
            </a:r>
            <a:r>
              <a:rPr lang="en-US" sz="3000" i="0" u="none" strike="noStrike" cap="none" smtClean="0">
                <a:solidFill>
                  <a:srgbClr val="FF7F00"/>
                </a:solidFill>
                <a:latin typeface="Courier New"/>
                <a:ea typeface="Courier New"/>
                <a:cs typeface="Courier New"/>
                <a:sym typeface="Courier New"/>
              </a:rPr>
              <a:t>}</a:t>
            </a:r>
            <a:endParaRPr lang="en-US" sz="3000"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err="1" smtClean="0">
                <a:solidFill>
                  <a:schemeClr val="lt1"/>
                </a:solidFill>
                <a:latin typeface="Courier New"/>
                <a:ea typeface="Courier New"/>
                <a:cs typeface="Courier New"/>
                <a:sym typeface="Courier New"/>
              </a:rPr>
              <a:t>ooo</a:t>
            </a:r>
            <a:r>
              <a:rPr lang="en-US" sz="3000" i="0" u="none" strike="noStrike" cap="none" dirty="0" smtClean="0">
                <a:solidFill>
                  <a:srgbClr val="FFFF00"/>
                </a:solidFill>
                <a:latin typeface="Courier New"/>
                <a:ea typeface="Courier New"/>
                <a:cs typeface="Courier New"/>
                <a:sym typeface="Courier New"/>
              </a:rPr>
              <a:t>)</a:t>
            </a:r>
            <a:endParaRPr lang="en-US" sz="30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a:solidFill>
                  <a:srgbClr val="00FF00"/>
                </a:solidFill>
                <a:latin typeface="Courier New"/>
                <a:ea typeface="Courier New"/>
                <a:cs typeface="Courier New"/>
                <a:sym typeface="Courier New"/>
              </a:rPr>
              <a:t>ccc</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err="1">
                <a:solidFill>
                  <a:srgbClr val="FF00FF"/>
                </a:solidFill>
                <a:latin typeface="Courier New"/>
                <a:ea typeface="Courier New"/>
                <a:cs typeface="Courier New"/>
                <a:sym typeface="Courier New"/>
              </a:rPr>
              <a:t>dict</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a:solidFill>
                  <a:srgbClr val="00FF00"/>
                </a:solidFill>
                <a:latin typeface="Courier New"/>
                <a:ea typeface="Courier New"/>
                <a:cs typeface="Courier New"/>
                <a:sym typeface="Courier New"/>
              </a:rPr>
              <a:t>ccc</a:t>
            </a: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FF7F00"/>
                </a:solidFill>
                <a:latin typeface="Courier New"/>
                <a:ea typeface="Courier New"/>
                <a:cs typeface="Courier New"/>
                <a:sym typeface="Courier New"/>
              </a:rPr>
              <a:t>csev</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a:solidFill>
                  <a:srgbClr val="00FF00"/>
                </a:solidFill>
                <a:latin typeface="Courier New"/>
                <a:ea typeface="Courier New"/>
                <a:cs typeface="Courier New"/>
                <a:sym typeface="Courier New"/>
              </a:rPr>
              <a:t>ccc</a:t>
            </a: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FF7F00"/>
                </a:solidFill>
                <a:latin typeface="Courier New"/>
                <a:ea typeface="Courier New"/>
                <a:cs typeface="Courier New"/>
                <a:sym typeface="Courier New"/>
              </a:rPr>
              <a:t>cwen</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rgbClr val="00FF00"/>
                </a:solidFill>
                <a:latin typeface="Courier New"/>
                <a:ea typeface="Courier New"/>
                <a:cs typeface="Courier New"/>
                <a:sym typeface="Courier New"/>
              </a:rPr>
              <a:t>ccc</a:t>
            </a:r>
            <a:r>
              <a:rPr lang="en-US" sz="3000" i="0" u="none" strike="noStrike" cap="none" dirty="0" smtClean="0">
                <a:solidFill>
                  <a:srgbClr val="FFFF00"/>
                </a:solidFill>
                <a:latin typeface="Courier New"/>
                <a:ea typeface="Courier New"/>
                <a:cs typeface="Courier New"/>
                <a:sym typeface="Courier New"/>
              </a:rPr>
              <a:t>)</a:t>
            </a:r>
            <a:endParaRPr lang="en-US" sz="30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FF7F00"/>
                </a:solidFill>
                <a:latin typeface="Courier New"/>
                <a:ea typeface="Courier New"/>
                <a:cs typeface="Courier New"/>
                <a:sym typeface="Courier New"/>
              </a:rPr>
              <a:t>csev</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1</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err="1">
                <a:solidFill>
                  <a:srgbClr val="FF7F00"/>
                </a:solidFill>
                <a:latin typeface="Courier New"/>
                <a:ea typeface="Courier New"/>
                <a:cs typeface="Courier New"/>
                <a:sym typeface="Courier New"/>
              </a:rPr>
              <a:t>cwen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1</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a:solidFill>
                  <a:srgbClr val="00FF00"/>
                </a:solidFill>
                <a:latin typeface="Courier New"/>
                <a:ea typeface="Courier New"/>
                <a:cs typeface="Courier New"/>
                <a:sym typeface="Courier New"/>
              </a:rPr>
              <a:t>ccc</a:t>
            </a: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FF7F00"/>
                </a:solidFill>
                <a:latin typeface="Courier New"/>
                <a:ea typeface="Courier New"/>
                <a:cs typeface="Courier New"/>
                <a:sym typeface="Courier New"/>
              </a:rPr>
              <a:t>cwen</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a:solidFill>
                  <a:srgbClr val="00FF00"/>
                </a:solidFill>
                <a:latin typeface="Courier New"/>
                <a:ea typeface="Courier New"/>
                <a:cs typeface="Courier New"/>
                <a:sym typeface="Courier New"/>
              </a:rPr>
              <a:t>ccc</a:t>
            </a: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FF7F00"/>
                </a:solidFill>
                <a:latin typeface="Courier New"/>
                <a:ea typeface="Courier New"/>
                <a:cs typeface="Courier New"/>
                <a:sym typeface="Courier New"/>
              </a:rPr>
              <a:t>cwen</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chemeClr val="lt1"/>
                </a:solidFill>
                <a:latin typeface="Courier New"/>
                <a:ea typeface="Courier New"/>
                <a:cs typeface="Courier New"/>
                <a:sym typeface="Courier New"/>
              </a:rPr>
              <a:t>ccc</a:t>
            </a:r>
            <a:r>
              <a:rPr lang="en-US" sz="3000" dirty="0" smtClean="0">
                <a:solidFill>
                  <a:srgbClr val="FFFF00"/>
                </a:solidFill>
                <a:latin typeface="Courier New"/>
                <a:ea typeface="Courier New"/>
                <a:cs typeface="Courier New"/>
                <a:sym typeface="Courier New"/>
              </a:rPr>
              <a:t>)</a:t>
            </a:r>
            <a:endParaRPr lang="en-US" sz="300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a:t>
            </a:r>
            <a:r>
              <a:rPr lang="en-US" sz="3000" i="0" u="none" strike="noStrike" cap="none" dirty="0" err="1">
                <a:solidFill>
                  <a:srgbClr val="FF7F00"/>
                </a:solidFill>
                <a:latin typeface="Courier New"/>
                <a:ea typeface="Courier New"/>
                <a:cs typeface="Courier New"/>
                <a:sym typeface="Courier New"/>
              </a:rPr>
              <a:t>csev</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1</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err="1">
                <a:solidFill>
                  <a:srgbClr val="FF7F00"/>
                </a:solidFill>
                <a:latin typeface="Courier New"/>
                <a:ea typeface="Courier New"/>
                <a:cs typeface="Courier New"/>
                <a:sym typeface="Courier New"/>
              </a:rPr>
              <a:t>cwen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2</a:t>
            </a:r>
            <a:r>
              <a:rPr lang="en-US" sz="3000"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ccc = </a:t>
            </a:r>
            <a:r>
              <a:rPr lang="en-US" sz="3000" i="0" u="none" strike="noStrike" cap="none" dirty="0" err="1">
                <a:solidFill>
                  <a:srgbClr val="00FFFF"/>
                </a:solidFill>
                <a:latin typeface="Courier New"/>
                <a:ea typeface="Courier New"/>
                <a:cs typeface="Courier New"/>
                <a:sym typeface="Courier New"/>
              </a:rPr>
              <a:t>dict</a:t>
            </a:r>
            <a:r>
              <a:rPr lang="en-US" sz="3000"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i="0" u="none" strike="noStrike" cap="none" dirty="0">
                <a:solidFill>
                  <a:schemeClr val="lt1"/>
                </a:solidFill>
                <a:latin typeface="Courier New"/>
                <a:ea typeface="Courier New"/>
                <a:cs typeface="Courier New"/>
                <a:sym typeface="Courier New"/>
              </a:rPr>
              <a:t>&gt;&gt;&gt;</a:t>
            </a:r>
            <a:r>
              <a:rPr lang="en-US" sz="3000" i="0" u="none" strike="noStrike" cap="none" dirty="0">
                <a:solidFill>
                  <a:srgbClr val="FF0000"/>
                </a:solidFill>
                <a:latin typeface="Courier New"/>
                <a:ea typeface="Courier New"/>
                <a:cs typeface="Courier New"/>
                <a:sym typeface="Courier New"/>
              </a:rPr>
              <a: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rgbClr val="FF66FF"/>
                </a:solidFill>
                <a:latin typeface="Courier New"/>
                <a:ea typeface="Courier New"/>
                <a:cs typeface="Courier New"/>
                <a:sym typeface="Courier New"/>
              </a:rPr>
              <a:t>ccc</a:t>
            </a:r>
            <a:r>
              <a:rPr lang="en-US" sz="3000" i="0" u="none" strike="noStrike" cap="none" dirty="0">
                <a:solidFill>
                  <a:srgbClr val="FF66FF"/>
                </a:solidFill>
                <a:latin typeface="Courier New"/>
                <a:ea typeface="Courier New"/>
                <a:cs typeface="Courier New"/>
                <a:sym typeface="Courier New"/>
              </a:rPr>
              <a:t>['</a:t>
            </a:r>
            <a:r>
              <a:rPr lang="en-US" sz="3000" i="0" u="none" strike="noStrike" cap="none" dirty="0" err="1">
                <a:solidFill>
                  <a:srgbClr val="FF66FF"/>
                </a:solidFill>
                <a:latin typeface="Courier New"/>
                <a:ea typeface="Courier New"/>
                <a:cs typeface="Courier New"/>
                <a:sym typeface="Courier New"/>
              </a:rPr>
              <a:t>csev</a:t>
            </a:r>
            <a:r>
              <a:rPr lang="en-US" sz="3000" i="0" u="none" strike="noStrike" cap="none" dirty="0" smtClean="0">
                <a:solidFill>
                  <a:srgbClr val="FF66FF"/>
                </a:solidFill>
                <a:latin typeface="Courier New"/>
                <a:ea typeface="Courier New"/>
                <a:cs typeface="Courier New"/>
                <a:sym typeface="Courier New"/>
              </a:rPr>
              <a:t>']</a:t>
            </a:r>
            <a:r>
              <a:rPr lang="en-US" sz="3000" dirty="0" smtClean="0">
                <a:solidFill>
                  <a:srgbClr val="FFFF00"/>
                </a:solidFill>
                <a:latin typeface="Courier New"/>
                <a:ea typeface="Courier New"/>
                <a:cs typeface="Courier New"/>
                <a:sym typeface="Courier New"/>
              </a:rPr>
              <a:t>)</a:t>
            </a:r>
            <a:endParaRPr lang="en-US" sz="3000"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New"/>
                <a:ea typeface="Courier New"/>
                <a:cs typeface="Courier New"/>
                <a:sym typeface="Courier New"/>
              </a:rPr>
              <a:t>Traceback</a:t>
            </a:r>
            <a:r>
              <a:rPr lang="en-US" sz="3000"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File "&lt;</a:t>
            </a:r>
            <a:r>
              <a:rPr lang="en-US" sz="3000" i="0" u="none" strike="noStrike" cap="none" dirty="0" err="1">
                <a:solidFill>
                  <a:schemeClr val="lt1"/>
                </a:solidFill>
                <a:latin typeface="Courier New"/>
                <a:ea typeface="Courier New"/>
                <a:cs typeface="Courier New"/>
                <a:sym typeface="Courier New"/>
              </a:rPr>
              <a:t>stdin</a:t>
            </a:r>
            <a:r>
              <a:rPr lang="en-US" sz="3000"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New"/>
                <a:ea typeface="Courier New"/>
                <a:cs typeface="Courier New"/>
                <a:sym typeface="Courier New"/>
              </a:rPr>
              <a:t>KeyError</a:t>
            </a:r>
            <a:r>
              <a:rPr lang="en-US" sz="3000" i="0" u="none" strike="noStrike" cap="none" dirty="0">
                <a:solidFill>
                  <a:srgbClr val="FF66FF"/>
                </a:solidFill>
                <a:latin typeface="Courier New"/>
                <a:ea typeface="Courier New"/>
                <a:cs typeface="Courier New"/>
                <a:sym typeface="Courier New"/>
              </a:rPr>
              <a:t>: '</a:t>
            </a:r>
            <a:r>
              <a:rPr lang="en-US" sz="3000" i="0" u="none" strike="noStrike" cap="none" dirty="0" err="1">
                <a:solidFill>
                  <a:srgbClr val="FF66FF"/>
                </a:solidFill>
                <a:latin typeface="Courier New"/>
                <a:ea typeface="Courier New"/>
                <a:cs typeface="Courier New"/>
                <a:sym typeface="Courier New"/>
              </a:rPr>
              <a:t>csev</a:t>
            </a:r>
            <a:r>
              <a:rPr lang="en-US" sz="3000"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smtClean="0">
                <a:solidFill>
                  <a:schemeClr val="lt1"/>
                </a:solidFill>
                <a:latin typeface="Courier New"/>
                <a:ea typeface="Courier New"/>
                <a:cs typeface="Courier New"/>
                <a:sym typeface="Courier New"/>
              </a:rPr>
              <a:t>'</a:t>
            </a:r>
            <a:r>
              <a:rPr lang="en-US" sz="3000" i="0" u="none" strike="noStrike" cap="none" dirty="0" err="1" smtClean="0">
                <a:solidFill>
                  <a:schemeClr val="lt1"/>
                </a:solidFill>
                <a:latin typeface="Courier New"/>
                <a:ea typeface="Courier New"/>
                <a:cs typeface="Courier New"/>
                <a:sym typeface="Courier New"/>
              </a:rPr>
              <a:t>csev</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False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New"/>
                <a:ea typeface="Courier New"/>
                <a:cs typeface="Courier New"/>
                <a:sym typeface="Courier New"/>
              </a:rPr>
              <a:t>counts</a:t>
            </a:r>
            <a:r>
              <a:rPr lang="en-US" sz="2600" i="0" u="none" strike="noStrike" cap="none" dirty="0">
                <a:solidFill>
                  <a:schemeClr val="lt1"/>
                </a:solidFill>
                <a:latin typeface="Courier New"/>
                <a:ea typeface="Courier New"/>
                <a:cs typeface="Courier New"/>
                <a:sym typeface="Courier New"/>
              </a:rPr>
              <a:t> = </a:t>
            </a:r>
            <a:r>
              <a:rPr lang="en-US" sz="2600" i="0" u="none" strike="noStrike" cap="none" dirty="0" err="1">
                <a:solidFill>
                  <a:srgbClr val="FF00FF"/>
                </a:solidFill>
                <a:latin typeface="Courier New"/>
                <a:ea typeface="Courier New"/>
                <a:cs typeface="Courier New"/>
                <a:sym typeface="Courier New"/>
              </a:rPr>
              <a:t>dict</a:t>
            </a:r>
            <a:r>
              <a:rPr lang="en-US" sz="26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New"/>
                <a:ea typeface="Courier New"/>
                <a:cs typeface="Courier New"/>
                <a:sym typeface="Courier New"/>
              </a:rPr>
              <a:t>names</a:t>
            </a:r>
            <a:r>
              <a:rPr lang="en-US" sz="2600" i="0" u="none" strike="noStrike" cap="none" dirty="0">
                <a:solidFill>
                  <a:schemeClr val="lt1"/>
                </a:solidFill>
                <a:latin typeface="Courier New"/>
                <a:ea typeface="Courier New"/>
                <a:cs typeface="Courier New"/>
                <a:sym typeface="Courier New"/>
              </a:rPr>
              <a:t> = ['</a:t>
            </a:r>
            <a:r>
              <a:rPr lang="en-US" sz="2600" i="0" u="none" strike="noStrike" cap="none" dirty="0" err="1">
                <a:solidFill>
                  <a:schemeClr val="lt1"/>
                </a:solidFill>
                <a:latin typeface="Courier New"/>
                <a:ea typeface="Courier New"/>
                <a:cs typeface="Courier New"/>
                <a:sym typeface="Courier New"/>
              </a:rPr>
              <a:t>csev</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err="1">
                <a:solidFill>
                  <a:schemeClr val="lt1"/>
                </a:solidFill>
                <a:latin typeface="Courier New"/>
                <a:ea typeface="Courier New"/>
                <a:cs typeface="Courier New"/>
                <a:sym typeface="Courier New"/>
              </a:rPr>
              <a:t>cwen</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err="1">
                <a:solidFill>
                  <a:schemeClr val="lt1"/>
                </a:solidFill>
                <a:latin typeface="Courier New"/>
                <a:ea typeface="Courier New"/>
                <a:cs typeface="Courier New"/>
                <a:sym typeface="Courier New"/>
              </a:rPr>
              <a:t>csev</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err="1">
                <a:solidFill>
                  <a:schemeClr val="lt1"/>
                </a:solidFill>
                <a:latin typeface="Courier New"/>
                <a:ea typeface="Courier New"/>
                <a:cs typeface="Courier New"/>
                <a:sym typeface="Courier New"/>
              </a:rPr>
              <a:t>zqian</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err="1">
                <a:solidFill>
                  <a:schemeClr val="lt1"/>
                </a:solidFill>
                <a:latin typeface="Courier New"/>
                <a:ea typeface="Courier New"/>
                <a:cs typeface="Courier New"/>
                <a:sym typeface="Courier New"/>
              </a:rPr>
              <a:t>cwen</a:t>
            </a:r>
            <a:r>
              <a:rPr lang="en-US" sz="26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New"/>
                <a:ea typeface="Courier New"/>
                <a:cs typeface="Courier New"/>
                <a:sym typeface="Courier New"/>
              </a:rPr>
              <a:t>for</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00FF00"/>
                </a:solidFill>
                <a:latin typeface="Courier New"/>
                <a:ea typeface="Courier New"/>
                <a:cs typeface="Courier New"/>
                <a:sym typeface="Courier New"/>
              </a:rPr>
              <a:t>name</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FFFF00"/>
                </a:solidFill>
                <a:latin typeface="Courier New"/>
                <a:ea typeface="Courier New"/>
                <a:cs typeface="Courier New"/>
                <a:sym typeface="Courier New"/>
              </a:rPr>
              <a:t>in</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00FF00"/>
                </a:solidFill>
                <a:latin typeface="Courier New"/>
                <a:ea typeface="Courier New"/>
                <a:cs typeface="Courier New"/>
                <a:sym typeface="Courier New"/>
              </a:rPr>
              <a:t>names</a:t>
            </a:r>
            <a:r>
              <a:rPr lang="en-US" sz="26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FFFF00"/>
                </a:solidFill>
                <a:latin typeface="Courier New"/>
                <a:ea typeface="Courier New"/>
                <a:cs typeface="Courier New"/>
                <a:sym typeface="Courier New"/>
              </a:rPr>
              <a:t> if </a:t>
            </a:r>
            <a:r>
              <a:rPr lang="en-US" sz="2600" i="0" u="none" strike="noStrike" cap="none" dirty="0">
                <a:solidFill>
                  <a:srgbClr val="00FF00"/>
                </a:solidFill>
                <a:latin typeface="Courier New"/>
                <a:ea typeface="Courier New"/>
                <a:cs typeface="Courier New"/>
                <a:sym typeface="Courier New"/>
              </a:rPr>
              <a:t>name</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FFFF00"/>
                </a:solidFill>
                <a:latin typeface="Courier New"/>
                <a:ea typeface="Courier New"/>
                <a:cs typeface="Courier New"/>
                <a:sym typeface="Courier New"/>
              </a:rPr>
              <a:t>not in</a:t>
            </a: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00FF00"/>
                </a:solidFill>
                <a:latin typeface="Courier New"/>
                <a:ea typeface="Courier New"/>
                <a:cs typeface="Courier New"/>
                <a:sym typeface="Courier New"/>
              </a:rPr>
              <a:t>counts</a:t>
            </a:r>
            <a:r>
              <a:rPr lang="en-US" sz="26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00FF00"/>
                </a:solidFill>
                <a:latin typeface="Courier New"/>
                <a:ea typeface="Courier New"/>
                <a:cs typeface="Courier New"/>
                <a:sym typeface="Courier New"/>
              </a:rPr>
              <a:t>counts</a:t>
            </a:r>
            <a:r>
              <a:rPr lang="en-US" sz="2600" i="0" u="none" strike="noStrike" cap="none" dirty="0">
                <a:solidFill>
                  <a:srgbClr val="00FFFF"/>
                </a:solidFill>
                <a:latin typeface="Courier New"/>
                <a:ea typeface="Courier New"/>
                <a:cs typeface="Courier New"/>
                <a:sym typeface="Courier New"/>
              </a:rPr>
              <a:t>[name]</a:t>
            </a:r>
            <a:r>
              <a:rPr lang="en-US" sz="2600"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FFFF00"/>
                </a:solidFill>
                <a:latin typeface="Courier New"/>
                <a:ea typeface="Courier New"/>
                <a:cs typeface="Courier New"/>
                <a:sym typeface="Courier New"/>
              </a:rPr>
              <a:t>else</a:t>
            </a:r>
            <a:r>
              <a:rPr lang="en-US" sz="26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New"/>
                <a:ea typeface="Courier New"/>
                <a:cs typeface="Courier New"/>
                <a:sym typeface="Courier New"/>
              </a:rPr>
              <a:t>        </a:t>
            </a:r>
            <a:r>
              <a:rPr lang="en-US" sz="2600" i="0" u="none" strike="noStrike" cap="none" dirty="0">
                <a:solidFill>
                  <a:srgbClr val="00FF00"/>
                </a:solidFill>
                <a:latin typeface="Courier New"/>
                <a:ea typeface="Courier New"/>
                <a:cs typeface="Courier New"/>
                <a:sym typeface="Courier New"/>
              </a:rPr>
              <a:t>counts</a:t>
            </a:r>
            <a:r>
              <a:rPr lang="en-US" sz="2600" i="0" u="none" strike="noStrike" cap="none" dirty="0">
                <a:solidFill>
                  <a:srgbClr val="00FFFF"/>
                </a:solidFill>
                <a:latin typeface="Courier New"/>
                <a:ea typeface="Courier New"/>
                <a:cs typeface="Courier New"/>
                <a:sym typeface="Courier New"/>
              </a:rPr>
              <a:t>[name]</a:t>
            </a:r>
            <a:r>
              <a:rPr lang="en-US" sz="2600" i="0" u="none" strike="noStrike" cap="none" dirty="0">
                <a:solidFill>
                  <a:schemeClr val="lt1"/>
                </a:solidFill>
                <a:latin typeface="Courier New"/>
                <a:ea typeface="Courier New"/>
                <a:cs typeface="Courier New"/>
                <a:sym typeface="Courier New"/>
              </a:rPr>
              <a:t> = </a:t>
            </a:r>
            <a:r>
              <a:rPr lang="en-US" sz="2600" i="0" u="none" strike="noStrike" cap="none" dirty="0">
                <a:solidFill>
                  <a:srgbClr val="00FF00"/>
                </a:solidFill>
                <a:latin typeface="Courier New"/>
                <a:ea typeface="Courier New"/>
                <a:cs typeface="Courier New"/>
                <a:sym typeface="Courier New"/>
              </a:rPr>
              <a:t>counts</a:t>
            </a:r>
            <a:r>
              <a:rPr lang="en-US" sz="2600" i="0" u="none" strike="noStrike" cap="none" dirty="0">
                <a:solidFill>
                  <a:srgbClr val="00FFFF"/>
                </a:solidFill>
                <a:latin typeface="Courier New"/>
                <a:ea typeface="Courier New"/>
                <a:cs typeface="Courier New"/>
                <a:sym typeface="Courier New"/>
              </a:rPr>
              <a:t>[name]</a:t>
            </a:r>
            <a:r>
              <a:rPr lang="en-US" sz="2600"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New"/>
                <a:ea typeface="Courier New"/>
                <a:cs typeface="Courier New"/>
                <a:sym typeface="Courier New"/>
              </a:rPr>
              <a:t>print(</a:t>
            </a:r>
            <a:r>
              <a:rPr lang="en-US" sz="2600" i="0" u="none" strike="noStrike" cap="none" dirty="0" smtClean="0">
                <a:solidFill>
                  <a:srgbClr val="00FF00"/>
                </a:solidFill>
                <a:latin typeface="Courier New"/>
                <a:ea typeface="Courier New"/>
                <a:cs typeface="Courier New"/>
                <a:sym typeface="Courier New"/>
              </a:rPr>
              <a:t>counts</a:t>
            </a:r>
            <a:r>
              <a:rPr lang="en-US" sz="2600" i="0" u="none" strike="noStrike" cap="none" dirty="0" smtClean="0">
                <a:solidFill>
                  <a:srgbClr val="FFFF00"/>
                </a:solidFill>
                <a:latin typeface="Courier New"/>
                <a:ea typeface="Courier New"/>
                <a:cs typeface="Courier New"/>
                <a:sym typeface="Courier New"/>
              </a:rPr>
              <a:t>)</a:t>
            </a:r>
            <a:endParaRPr lang="en-US" sz="2600"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if </a:t>
            </a:r>
            <a:r>
              <a:rPr lang="en-US" sz="3000" i="0" u="none" strike="noStrike" cap="none" dirty="0">
                <a:solidFill>
                  <a:srgbClr val="00FF00"/>
                </a:solidFill>
                <a:latin typeface="Courier New"/>
                <a:ea typeface="Courier New"/>
                <a:cs typeface="Courier New"/>
                <a:sym typeface="Courier New"/>
              </a:rPr>
              <a:t>name</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counts</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x =</a:t>
            </a:r>
            <a:r>
              <a:rPr lang="en-US" sz="3000" i="0" u="none" strike="noStrike" cap="none" dirty="0">
                <a:solidFill>
                  <a:srgbClr val="00FF00"/>
                </a:solidFill>
                <a:latin typeface="Courier New"/>
                <a:ea typeface="Courier New"/>
                <a:cs typeface="Courier New"/>
                <a:sym typeface="Courier New"/>
              </a:rPr>
              <a:t> counts</a:t>
            </a:r>
            <a:r>
              <a:rPr lang="en-US" sz="3000" i="0" u="none" strike="noStrike" cap="none" dirty="0">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else</a:t>
            </a:r>
            <a:r>
              <a:rPr lang="en-US" sz="30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x =</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a:solidFill>
                  <a:srgbClr val="FFFF00"/>
                </a:solidFill>
                <a:latin typeface="Courier New"/>
                <a:ea typeface="Courier New"/>
                <a:cs typeface="Courier New"/>
                <a:sym typeface="Courier New"/>
              </a:rPr>
              <a:t>x = </a:t>
            </a:r>
            <a:r>
              <a:rPr lang="en-US" sz="3000" i="0" u="none" strike="noStrike" cap="none">
                <a:solidFill>
                  <a:srgbClr val="00FF00"/>
                </a:solidFill>
                <a:latin typeface="Courier New"/>
                <a:ea typeface="Courier New"/>
                <a:cs typeface="Courier New"/>
                <a:sym typeface="Courier New"/>
              </a:rPr>
              <a:t>counts</a:t>
            </a:r>
            <a:r>
              <a:rPr lang="en-US" sz="3000" i="0" u="none" strike="noStrike" cap="none">
                <a:solidFill>
                  <a:srgbClr val="FF00FF"/>
                </a:solidFill>
                <a:latin typeface="Courier New"/>
                <a:ea typeface="Courier New"/>
                <a:cs typeface="Courier New"/>
                <a:sym typeface="Courier New"/>
              </a:rPr>
              <a:t>.get</a:t>
            </a:r>
            <a:r>
              <a:rPr lang="en-US" sz="3000" i="0" u="none" strike="noStrike" cap="none">
                <a:solidFill>
                  <a:schemeClr val="lt1"/>
                </a:solidFill>
                <a:latin typeface="Courier New"/>
                <a:ea typeface="Courier New"/>
                <a:cs typeface="Courier New"/>
                <a:sym typeface="Courier New"/>
              </a:rPr>
              <a:t>(</a:t>
            </a:r>
            <a:r>
              <a:rPr lang="en-US" sz="3000" i="0" u="none" strike="noStrike" cap="none">
                <a:solidFill>
                  <a:srgbClr val="00FFFF"/>
                </a:solidFill>
                <a:latin typeface="Courier New"/>
                <a:ea typeface="Courier New"/>
                <a:cs typeface="Courier New"/>
                <a:sym typeface="Courier New"/>
              </a:rPr>
              <a:t>name</a:t>
            </a:r>
            <a:r>
              <a:rPr lang="en-US" sz="3000" i="0" u="none" strike="noStrike" cap="none">
                <a:solidFill>
                  <a:schemeClr val="lt1"/>
                </a:solidFill>
                <a:latin typeface="Courier New"/>
                <a:ea typeface="Courier New"/>
                <a:cs typeface="Courier New"/>
                <a:sym typeface="Courier New"/>
              </a:rPr>
              <a:t>, </a:t>
            </a:r>
            <a:r>
              <a:rPr lang="en-US" sz="3000" i="0" u="none" strike="noStrike" cap="none">
                <a:solidFill>
                  <a:srgbClr val="FF7F00"/>
                </a:solidFill>
                <a:latin typeface="Courier New"/>
                <a:ea typeface="Courier New"/>
                <a:cs typeface="Courier New"/>
                <a:sym typeface="Courier New"/>
              </a:rPr>
              <a:t>0</a:t>
            </a:r>
            <a:r>
              <a:rPr lang="en-US" sz="3000"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New"/>
                <a:ea typeface="Courier New"/>
                <a:cs typeface="Courier New"/>
                <a:sym typeface="Courier New"/>
              </a:rPr>
              <a:t>counts</a:t>
            </a:r>
            <a:r>
              <a:rPr lang="en-US" sz="2800" i="0" u="none" strike="noStrike" cap="none" dirty="0">
                <a:solidFill>
                  <a:schemeClr val="lt1"/>
                </a:solidFill>
                <a:latin typeface="Courier New"/>
                <a:ea typeface="Courier New"/>
                <a:cs typeface="Courier New"/>
                <a:sym typeface="Courier New"/>
              </a:rPr>
              <a:t> = </a:t>
            </a:r>
            <a:r>
              <a:rPr lang="en-US" sz="2800" i="0" u="none" strike="noStrike" cap="none" dirty="0" err="1">
                <a:solidFill>
                  <a:srgbClr val="FF00FF"/>
                </a:solidFill>
                <a:latin typeface="Courier New"/>
                <a:ea typeface="Courier New"/>
                <a:cs typeface="Courier New"/>
                <a:sym typeface="Courier New"/>
              </a:rPr>
              <a:t>dict</a:t>
            </a:r>
            <a:r>
              <a:rPr lang="en-US" sz="28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New"/>
                <a:ea typeface="Courier New"/>
                <a:cs typeface="Courier New"/>
                <a:sym typeface="Courier New"/>
              </a:rPr>
              <a:t>names</a:t>
            </a:r>
            <a:r>
              <a:rPr lang="en-US" sz="2800" i="0" u="none" strike="noStrike" cap="none" dirty="0">
                <a:solidFill>
                  <a:schemeClr val="lt1"/>
                </a:solidFill>
                <a:latin typeface="Courier New"/>
                <a:ea typeface="Courier New"/>
                <a:cs typeface="Courier New"/>
                <a:sym typeface="Courier New"/>
              </a:rPr>
              <a:t> = ['</a:t>
            </a:r>
            <a:r>
              <a:rPr lang="en-US" sz="2800" i="0" u="none" strike="noStrike" cap="none" dirty="0" err="1">
                <a:solidFill>
                  <a:schemeClr val="lt1"/>
                </a:solidFill>
                <a:latin typeface="Courier New"/>
                <a:ea typeface="Courier New"/>
                <a:cs typeface="Courier New"/>
                <a:sym typeface="Courier New"/>
              </a:rPr>
              <a:t>csev</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cwen</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csev</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zqian</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cwen</a:t>
            </a:r>
            <a:r>
              <a:rPr lang="en-US" sz="28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New"/>
                <a:ea typeface="Courier New"/>
                <a:cs typeface="Courier New"/>
                <a:sym typeface="Courier New"/>
              </a:rPr>
              <a:t>for</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00FF00"/>
                </a:solidFill>
                <a:latin typeface="Courier New"/>
                <a:ea typeface="Courier New"/>
                <a:cs typeface="Courier New"/>
                <a:sym typeface="Courier New"/>
              </a:rPr>
              <a:t>name</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FFFF00"/>
                </a:solidFill>
                <a:latin typeface="Courier New"/>
                <a:ea typeface="Courier New"/>
                <a:cs typeface="Courier New"/>
                <a:sym typeface="Courier New"/>
              </a:rPr>
              <a:t>in</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00FF00"/>
                </a:solidFill>
                <a:latin typeface="Courier New"/>
                <a:ea typeface="Courier New"/>
                <a:cs typeface="Courier New"/>
                <a:sym typeface="Courier New"/>
              </a:rPr>
              <a:t>names</a:t>
            </a:r>
            <a:r>
              <a:rPr lang="en-US" sz="28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00FF00"/>
                </a:solidFill>
                <a:latin typeface="Courier New"/>
                <a:ea typeface="Courier New"/>
                <a:cs typeface="Courier New"/>
                <a:sym typeface="Courier New"/>
              </a:rPr>
              <a:t>counts</a:t>
            </a:r>
            <a:r>
              <a:rPr lang="en-US" sz="2800" i="0" u="none" strike="noStrike" cap="none" dirty="0">
                <a:solidFill>
                  <a:srgbClr val="00FFFF"/>
                </a:solidFill>
                <a:latin typeface="Courier New"/>
                <a:ea typeface="Courier New"/>
                <a:cs typeface="Courier New"/>
                <a:sym typeface="Courier New"/>
              </a:rPr>
              <a:t>[name]</a:t>
            </a:r>
            <a:r>
              <a:rPr lang="en-US" sz="2800" i="0" u="none" strike="noStrike" cap="none" dirty="0">
                <a:solidFill>
                  <a:schemeClr val="lt1"/>
                </a:solidFill>
                <a:latin typeface="Courier New"/>
                <a:ea typeface="Courier New"/>
                <a:cs typeface="Courier New"/>
                <a:sym typeface="Courier New"/>
              </a:rPr>
              <a:t> = </a:t>
            </a:r>
            <a:r>
              <a:rPr lang="en-US" sz="2800" i="0" u="none" strike="noStrike" cap="none" dirty="0" err="1">
                <a:solidFill>
                  <a:srgbClr val="00FF00"/>
                </a:solidFill>
                <a:latin typeface="Courier New"/>
                <a:ea typeface="Courier New"/>
                <a:cs typeface="Courier New"/>
                <a:sym typeface="Courier New"/>
              </a:rPr>
              <a:t>counts</a:t>
            </a:r>
            <a:r>
              <a:rPr lang="en-US" sz="2800" i="0" u="none" strike="noStrike" cap="none" dirty="0" err="1">
                <a:solidFill>
                  <a:srgbClr val="FF00FF"/>
                </a:solidFill>
                <a:latin typeface="Courier New"/>
                <a:ea typeface="Courier New"/>
                <a:cs typeface="Courier New"/>
                <a:sym typeface="Courier New"/>
              </a:rPr>
              <a:t>.get</a:t>
            </a:r>
            <a:r>
              <a:rPr lang="en-US" sz="2800" i="0" u="none" strike="noStrike" cap="none" dirty="0">
                <a:solidFill>
                  <a:srgbClr val="00FF00"/>
                </a:solidFill>
                <a:latin typeface="Courier New"/>
                <a:ea typeface="Courier New"/>
                <a:cs typeface="Courier New"/>
                <a:sym typeface="Courier New"/>
              </a:rPr>
              <a:t>(</a:t>
            </a:r>
            <a:r>
              <a:rPr lang="en-US" sz="2800" i="0" u="none" strike="noStrike" cap="none" dirty="0">
                <a:solidFill>
                  <a:srgbClr val="00FFFF"/>
                </a:solidFill>
                <a:latin typeface="Courier New"/>
                <a:ea typeface="Courier New"/>
                <a:cs typeface="Courier New"/>
                <a:sym typeface="Courier New"/>
              </a:rPr>
              <a:t>name, </a:t>
            </a:r>
            <a:r>
              <a:rPr lang="en-US" sz="2800" i="0" u="none" strike="noStrike" cap="none" dirty="0">
                <a:solidFill>
                  <a:srgbClr val="FF7F00"/>
                </a:solidFill>
                <a:latin typeface="Courier New"/>
                <a:ea typeface="Courier New"/>
                <a:cs typeface="Courier New"/>
                <a:sym typeface="Courier New"/>
              </a:rPr>
              <a:t>0</a:t>
            </a:r>
            <a:r>
              <a:rPr lang="en-US" sz="2800" i="0" u="none" strike="noStrike" cap="none" dirty="0">
                <a:solidFill>
                  <a:srgbClr val="00FFFF"/>
                </a:solidFill>
                <a:latin typeface="Courier New"/>
                <a:ea typeface="Courier New"/>
                <a:cs typeface="Courier New"/>
                <a:sym typeface="Courier New"/>
              </a:rPr>
              <a:t>)</a:t>
            </a:r>
            <a:r>
              <a:rPr lang="en-US" sz="2800"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smtClean="0">
                <a:solidFill>
                  <a:srgbClr val="00FF00"/>
                </a:solidFill>
                <a:latin typeface="Courier New"/>
                <a:ea typeface="Courier New"/>
                <a:cs typeface="Courier New"/>
                <a:sym typeface="Courier New"/>
              </a:rPr>
              <a:t>counts</a:t>
            </a:r>
            <a:r>
              <a:rPr lang="en-US" sz="2800" i="0" u="none" strike="noStrike" cap="none" dirty="0" smtClean="0">
                <a:solidFill>
                  <a:srgbClr val="FFFF00"/>
                </a:solidFill>
                <a:latin typeface="Courier New"/>
                <a:ea typeface="Courier New"/>
                <a:cs typeface="Courier New"/>
                <a:sym typeface="Courier New"/>
              </a:rPr>
              <a:t>)</a:t>
            </a:r>
            <a:endParaRPr lang="en-US" sz="2800"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New"/>
                <a:ea typeface="Courier New"/>
                <a:cs typeface="Courier New"/>
                <a:sym typeface="Courier New"/>
              </a:rPr>
              <a:t>counts</a:t>
            </a:r>
            <a:r>
              <a:rPr lang="en-US" sz="2800" i="0" u="none" strike="noStrike" cap="none" dirty="0">
                <a:solidFill>
                  <a:schemeClr val="lt1"/>
                </a:solidFill>
                <a:latin typeface="Courier New"/>
                <a:ea typeface="Courier New"/>
                <a:cs typeface="Courier New"/>
                <a:sym typeface="Courier New"/>
              </a:rPr>
              <a:t> = </a:t>
            </a:r>
            <a:r>
              <a:rPr lang="en-US" sz="2800" i="0" u="none" strike="noStrike" cap="none" dirty="0" err="1">
                <a:solidFill>
                  <a:srgbClr val="FF00FF"/>
                </a:solidFill>
                <a:latin typeface="Courier New"/>
                <a:ea typeface="Courier New"/>
                <a:cs typeface="Courier New"/>
                <a:sym typeface="Courier New"/>
              </a:rPr>
              <a:t>dict</a:t>
            </a:r>
            <a:r>
              <a:rPr lang="en-US" sz="28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New"/>
                <a:ea typeface="Courier New"/>
                <a:cs typeface="Courier New"/>
                <a:sym typeface="Courier New"/>
              </a:rPr>
              <a:t>names</a:t>
            </a:r>
            <a:r>
              <a:rPr lang="en-US" sz="2800" i="0" u="none" strike="noStrike" cap="none" dirty="0">
                <a:solidFill>
                  <a:schemeClr val="lt1"/>
                </a:solidFill>
                <a:latin typeface="Courier New"/>
                <a:ea typeface="Courier New"/>
                <a:cs typeface="Courier New"/>
                <a:sym typeface="Courier New"/>
              </a:rPr>
              <a:t> = ['</a:t>
            </a:r>
            <a:r>
              <a:rPr lang="en-US" sz="2800" i="0" u="none" strike="noStrike" cap="none" dirty="0" err="1">
                <a:solidFill>
                  <a:schemeClr val="lt1"/>
                </a:solidFill>
                <a:latin typeface="Courier New"/>
                <a:ea typeface="Courier New"/>
                <a:cs typeface="Courier New"/>
                <a:sym typeface="Courier New"/>
              </a:rPr>
              <a:t>csev</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cwen</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csev</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zqian</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err="1">
                <a:solidFill>
                  <a:schemeClr val="lt1"/>
                </a:solidFill>
                <a:latin typeface="Courier New"/>
                <a:ea typeface="Courier New"/>
                <a:cs typeface="Courier New"/>
                <a:sym typeface="Courier New"/>
              </a:rPr>
              <a:t>cwen</a:t>
            </a:r>
            <a:r>
              <a:rPr lang="en-US" sz="28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New"/>
                <a:ea typeface="Courier New"/>
                <a:cs typeface="Courier New"/>
                <a:sym typeface="Courier New"/>
              </a:rPr>
              <a:t>for</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00FF00"/>
                </a:solidFill>
                <a:latin typeface="Courier New"/>
                <a:ea typeface="Courier New"/>
                <a:cs typeface="Courier New"/>
                <a:sym typeface="Courier New"/>
              </a:rPr>
              <a:t>name</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FFFF00"/>
                </a:solidFill>
                <a:latin typeface="Courier New"/>
                <a:ea typeface="Courier New"/>
                <a:cs typeface="Courier New"/>
                <a:sym typeface="Courier New"/>
              </a:rPr>
              <a:t>in</a:t>
            </a: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00FF00"/>
                </a:solidFill>
                <a:latin typeface="Courier New"/>
                <a:ea typeface="Courier New"/>
                <a:cs typeface="Courier New"/>
                <a:sym typeface="Courier New"/>
              </a:rPr>
              <a:t>names</a:t>
            </a:r>
            <a:r>
              <a:rPr lang="en-US" sz="28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New"/>
                <a:ea typeface="Courier New"/>
                <a:cs typeface="Courier New"/>
                <a:sym typeface="Courier New"/>
              </a:rPr>
              <a:t>    </a:t>
            </a:r>
            <a:r>
              <a:rPr lang="en-US" sz="2800" i="0" u="none" strike="noStrike" cap="none" dirty="0">
                <a:solidFill>
                  <a:srgbClr val="00FF00"/>
                </a:solidFill>
                <a:latin typeface="Courier New"/>
                <a:ea typeface="Courier New"/>
                <a:cs typeface="Courier New"/>
                <a:sym typeface="Courier New"/>
              </a:rPr>
              <a:t>counts</a:t>
            </a:r>
            <a:r>
              <a:rPr lang="en-US" sz="2800" i="0" u="none" strike="noStrike" cap="none" dirty="0">
                <a:solidFill>
                  <a:srgbClr val="00FFFF"/>
                </a:solidFill>
                <a:latin typeface="Courier New"/>
                <a:ea typeface="Courier New"/>
                <a:cs typeface="Courier New"/>
                <a:sym typeface="Courier New"/>
              </a:rPr>
              <a:t>[name]</a:t>
            </a:r>
            <a:r>
              <a:rPr lang="en-US" sz="2800" i="0" u="none" strike="noStrike" cap="none" dirty="0">
                <a:solidFill>
                  <a:schemeClr val="lt1"/>
                </a:solidFill>
                <a:latin typeface="Courier New"/>
                <a:ea typeface="Courier New"/>
                <a:cs typeface="Courier New"/>
                <a:sym typeface="Courier New"/>
              </a:rPr>
              <a:t> = </a:t>
            </a:r>
            <a:r>
              <a:rPr lang="en-US" sz="2800" i="0" u="none" strike="noStrike" cap="none" dirty="0" err="1">
                <a:solidFill>
                  <a:srgbClr val="00FF00"/>
                </a:solidFill>
                <a:latin typeface="Courier New"/>
                <a:ea typeface="Courier New"/>
                <a:cs typeface="Courier New"/>
                <a:sym typeface="Courier New"/>
              </a:rPr>
              <a:t>counts</a:t>
            </a:r>
            <a:r>
              <a:rPr lang="en-US" sz="2800" i="0" u="none" strike="noStrike" cap="none" dirty="0" err="1">
                <a:solidFill>
                  <a:srgbClr val="FF00FF"/>
                </a:solidFill>
                <a:latin typeface="Courier New"/>
                <a:ea typeface="Courier New"/>
                <a:cs typeface="Courier New"/>
                <a:sym typeface="Courier New"/>
              </a:rPr>
              <a:t>.get</a:t>
            </a:r>
            <a:r>
              <a:rPr lang="en-US" sz="2800" i="0" u="none" strike="noStrike" cap="none" dirty="0">
                <a:solidFill>
                  <a:srgbClr val="00FF00"/>
                </a:solidFill>
                <a:latin typeface="Courier New"/>
                <a:ea typeface="Courier New"/>
                <a:cs typeface="Courier New"/>
                <a:sym typeface="Courier New"/>
              </a:rPr>
              <a:t>(</a:t>
            </a:r>
            <a:r>
              <a:rPr lang="en-US" sz="2800" i="0" u="none" strike="noStrike" cap="none" dirty="0">
                <a:solidFill>
                  <a:srgbClr val="00FFFF"/>
                </a:solidFill>
                <a:latin typeface="Courier New"/>
                <a:ea typeface="Courier New"/>
                <a:cs typeface="Courier New"/>
                <a:sym typeface="Courier New"/>
              </a:rPr>
              <a:t>name, </a:t>
            </a:r>
            <a:r>
              <a:rPr lang="en-US" sz="2800" i="0" u="none" strike="noStrike" cap="none" dirty="0">
                <a:solidFill>
                  <a:srgbClr val="FF7F00"/>
                </a:solidFill>
                <a:latin typeface="Courier New"/>
                <a:ea typeface="Courier New"/>
                <a:cs typeface="Courier New"/>
                <a:sym typeface="Courier New"/>
              </a:rPr>
              <a:t>0</a:t>
            </a:r>
            <a:r>
              <a:rPr lang="en-US" sz="2800" i="0" u="none" strike="noStrike" cap="none" dirty="0">
                <a:solidFill>
                  <a:srgbClr val="00FFFF"/>
                </a:solidFill>
                <a:latin typeface="Courier New"/>
                <a:ea typeface="Courier New"/>
                <a:cs typeface="Courier New"/>
                <a:sym typeface="Courier New"/>
              </a:rPr>
              <a:t>)</a:t>
            </a:r>
            <a:r>
              <a:rPr lang="en-US" sz="2800"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smtClean="0">
                <a:solidFill>
                  <a:srgbClr val="00FF00"/>
                </a:solidFill>
                <a:latin typeface="Courier New"/>
                <a:ea typeface="Courier New"/>
                <a:cs typeface="Courier New"/>
                <a:sym typeface="Courier New"/>
              </a:rPr>
              <a:t>counts</a:t>
            </a:r>
            <a:r>
              <a:rPr lang="en-US" sz="2800" i="0" u="none" strike="noStrike" cap="none" dirty="0" smtClean="0">
                <a:solidFill>
                  <a:srgbClr val="FFFF00"/>
                </a:solidFill>
                <a:latin typeface="Courier New"/>
                <a:ea typeface="Courier New"/>
                <a:cs typeface="Courier New"/>
                <a:sym typeface="Courier New"/>
              </a:rPr>
              <a:t>)</a:t>
            </a:r>
            <a:endParaRPr lang="en-US" sz="2800"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New"/>
                <a:ea typeface="Courier New"/>
                <a:cs typeface="Courier New"/>
                <a:sym typeface="Courier New"/>
              </a:rPr>
              <a:t>counts</a:t>
            </a:r>
            <a:r>
              <a:rPr lang="en-US" sz="3000" i="0" u="none" strike="noStrike" cap="none" dirty="0">
                <a:solidFill>
                  <a:schemeClr val="lt1"/>
                </a:solidFill>
                <a:latin typeface="Courier New"/>
                <a:ea typeface="Courier New"/>
                <a:cs typeface="Courier New"/>
                <a:sym typeface="Courier New"/>
              </a:rPr>
              <a:t> = </a:t>
            </a:r>
            <a:r>
              <a:rPr lang="en-US" sz="3000" i="0" u="none" strike="noStrike" cap="none" dirty="0" err="1">
                <a:solidFill>
                  <a:srgbClr val="00FFFF"/>
                </a:solidFill>
                <a:latin typeface="Courier New"/>
                <a:ea typeface="Courier New"/>
                <a:cs typeface="Courier New"/>
                <a:sym typeface="Courier New"/>
              </a:rPr>
              <a:t>dict</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chemeClr val="lt1"/>
                </a:solidFill>
                <a:latin typeface="Courier New"/>
                <a:ea typeface="Courier New"/>
                <a:cs typeface="Courier New"/>
                <a:sym typeface="Courier New"/>
              </a:rPr>
              <a:t>'Enter </a:t>
            </a:r>
            <a:r>
              <a:rPr lang="en-US" sz="3000" i="0" u="none" strike="noStrike" cap="none" dirty="0">
                <a:solidFill>
                  <a:schemeClr val="lt1"/>
                </a:solidFill>
                <a:latin typeface="Courier New"/>
                <a:ea typeface="Courier New"/>
                <a:cs typeface="Courier New"/>
                <a:sym typeface="Courier New"/>
              </a:rPr>
              <a:t>a line of text</a:t>
            </a:r>
            <a:r>
              <a:rPr lang="en-US" sz="3000" i="0" u="none" strike="noStrike" cap="none" dirty="0" smtClean="0">
                <a:solidFill>
                  <a:schemeClr val="lt1"/>
                </a:solidFill>
                <a:latin typeface="Courier New"/>
                <a:ea typeface="Courier New"/>
                <a:cs typeface="Courier New"/>
                <a:sym typeface="Courier New"/>
              </a:rPr>
              <a:t>:</a:t>
            </a:r>
            <a:r>
              <a:rPr lang="en-US" sz="3000" dirty="0" smtClean="0">
                <a:solidFill>
                  <a:schemeClr val="lt1"/>
                </a:solidFill>
                <a:latin typeface="Courier New"/>
                <a:ea typeface="Courier New"/>
                <a:cs typeface="Courier New"/>
                <a:sym typeface="Courier New"/>
              </a:rPr>
              <a:t>'</a:t>
            </a:r>
            <a:r>
              <a:rPr lang="en-US" sz="3000" dirty="0" smtClean="0">
                <a:solidFill>
                  <a:srgbClr val="FFFF00"/>
                </a:solidFill>
                <a:latin typeface="Courier New"/>
                <a:ea typeface="Courier New"/>
                <a:cs typeface="Courier New"/>
                <a:sym typeface="Courier New"/>
              </a:rPr>
              <a:t>)</a:t>
            </a:r>
            <a:endParaRPr lang="en-US" sz="3000"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New"/>
                <a:ea typeface="Courier New"/>
                <a:cs typeface="Courier New"/>
                <a:sym typeface="Courier New"/>
              </a:rPr>
              <a:t>line = </a:t>
            </a:r>
            <a:r>
              <a:rPr lang="en-US" sz="3000" i="0" u="none" strike="noStrike" cap="none" dirty="0" smtClean="0">
                <a:solidFill>
                  <a:srgbClr val="FF00FF"/>
                </a:solidFill>
                <a:latin typeface="Courier New"/>
                <a:ea typeface="Courier New"/>
                <a:cs typeface="Courier New"/>
                <a:sym typeface="Courier New"/>
              </a:rPr>
              <a:t>input</a:t>
            </a:r>
            <a:r>
              <a:rPr lang="en-US" sz="3000"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New"/>
                <a:ea typeface="Courier New"/>
                <a:cs typeface="Courier New"/>
                <a:sym typeface="Courier New"/>
              </a:rPr>
              <a:t>words = </a:t>
            </a:r>
            <a:r>
              <a:rPr lang="en-US" sz="3000" i="0" u="none" strike="noStrike" cap="none" dirty="0" err="1">
                <a:solidFill>
                  <a:schemeClr val="lt1"/>
                </a:solidFill>
                <a:latin typeface="Courier New"/>
                <a:ea typeface="Courier New"/>
                <a:cs typeface="Courier New"/>
                <a:sym typeface="Courier New"/>
              </a:rPr>
              <a:t>line.</a:t>
            </a:r>
            <a:r>
              <a:rPr lang="en-US" sz="3000" i="0" u="none" strike="noStrike" cap="none" dirty="0" err="1">
                <a:solidFill>
                  <a:srgbClr val="FF00FF"/>
                </a:solidFill>
                <a:latin typeface="Courier New"/>
                <a:ea typeface="Courier New"/>
                <a:cs typeface="Courier New"/>
                <a:sym typeface="Courier New"/>
              </a:rPr>
              <a:t>split</a:t>
            </a:r>
            <a:r>
              <a:rPr lang="en-US" sz="3000"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chemeClr val="lt1"/>
                </a:solidFill>
                <a:latin typeface="Courier New"/>
                <a:ea typeface="Courier New"/>
                <a:cs typeface="Courier New"/>
                <a:sym typeface="Courier New"/>
              </a:rPr>
              <a:t>'Words</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smtClean="0">
                <a:solidFill>
                  <a:schemeClr val="lt1"/>
                </a:solidFill>
                <a:latin typeface="Courier New"/>
                <a:ea typeface="Courier New"/>
                <a:cs typeface="Courier New"/>
                <a:sym typeface="Courier New"/>
              </a:rPr>
              <a:t>words</a:t>
            </a:r>
            <a:r>
              <a:rPr lang="en-US" sz="3000" dirty="0" smtClean="0">
                <a:solidFill>
                  <a:srgbClr val="FFFF00"/>
                </a:solidFill>
                <a:latin typeface="Courier New"/>
                <a:ea typeface="Courier New"/>
                <a:cs typeface="Courier New"/>
                <a:sym typeface="Courier New"/>
              </a:rPr>
              <a:t>)</a:t>
            </a:r>
            <a:endParaRPr lang="en-US" sz="3000"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chemeClr val="lt1"/>
                </a:solidFill>
                <a:latin typeface="Courier New"/>
                <a:ea typeface="Courier New"/>
                <a:cs typeface="Courier New"/>
                <a:sym typeface="Courier New"/>
              </a:rPr>
              <a:t>'Counting...</a:t>
            </a:r>
            <a:r>
              <a:rPr lang="en-US" sz="3000" dirty="0" smtClean="0">
                <a:solidFill>
                  <a:schemeClr val="lt1"/>
                </a:solidFill>
                <a:latin typeface="Courier New"/>
                <a:ea typeface="Courier New"/>
                <a:cs typeface="Courier New"/>
                <a:sym typeface="Courier New"/>
              </a:rPr>
              <a:t>'</a:t>
            </a:r>
            <a:r>
              <a:rPr lang="en-US" sz="3000" dirty="0" smtClean="0">
                <a:solidFill>
                  <a:srgbClr val="FFFF00"/>
                </a:solidFill>
                <a:latin typeface="Courier New"/>
                <a:ea typeface="Courier New"/>
                <a:cs typeface="Courier New"/>
                <a:sym typeface="Courier New"/>
              </a:rPr>
              <a:t>)</a:t>
            </a:r>
            <a:endParaRPr lang="en-US" sz="3000"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New"/>
                <a:ea typeface="Courier New"/>
                <a:cs typeface="Courier New"/>
                <a:sym typeface="Courier New"/>
              </a:rPr>
              <a:t>for</a:t>
            </a:r>
            <a:r>
              <a:rPr lang="en-US" sz="3000" i="0" u="none" strike="noStrike" cap="none" dirty="0">
                <a:solidFill>
                  <a:schemeClr val="lt1"/>
                </a:solidFill>
                <a:latin typeface="Courier New"/>
                <a:ea typeface="Courier New"/>
                <a:cs typeface="Courier New"/>
                <a:sym typeface="Courier New"/>
              </a:rPr>
              <a:t> word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counts</a:t>
            </a:r>
            <a:r>
              <a:rPr lang="en-US" sz="3000" i="0" u="none" strike="noStrike" cap="none" dirty="0">
                <a:solidFill>
                  <a:schemeClr val="lt1"/>
                </a:solidFill>
                <a:latin typeface="Courier New"/>
                <a:ea typeface="Courier New"/>
                <a:cs typeface="Courier New"/>
                <a:sym typeface="Courier New"/>
              </a:rPr>
              <a:t>[word] = </a:t>
            </a:r>
            <a:r>
              <a:rPr lang="en-US" sz="3000" i="0" u="none" strike="noStrike" cap="none" dirty="0" err="1">
                <a:solidFill>
                  <a:srgbClr val="00FF00"/>
                </a:solidFill>
                <a:latin typeface="Courier New"/>
                <a:ea typeface="Courier New"/>
                <a:cs typeface="Courier New"/>
                <a:sym typeface="Courier New"/>
              </a:rPr>
              <a:t>counts</a:t>
            </a:r>
            <a:r>
              <a:rPr lang="en-US" sz="3000" i="0" u="none" strike="noStrike" cap="none" dirty="0" err="1">
                <a:solidFill>
                  <a:schemeClr val="lt1"/>
                </a:solidFill>
                <a:latin typeface="Courier New"/>
                <a:ea typeface="Courier New"/>
                <a:cs typeface="Courier New"/>
                <a:sym typeface="Courier New"/>
              </a:rPr>
              <a:t>.</a:t>
            </a:r>
            <a:r>
              <a:rPr lang="en-US" sz="3000" i="0" u="none" strike="noStrike" cap="none" dirty="0" err="1">
                <a:solidFill>
                  <a:srgbClr val="FF00FF"/>
                </a:solidFill>
                <a:latin typeface="Courier New"/>
                <a:ea typeface="Courier New"/>
                <a:cs typeface="Courier New"/>
                <a:sym typeface="Courier New"/>
              </a:rPr>
              <a:t>get</a:t>
            </a:r>
            <a:r>
              <a:rPr lang="en-US" sz="3000"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chemeClr val="lt1"/>
                </a:solidFill>
                <a:latin typeface="Courier New"/>
                <a:ea typeface="Courier New"/>
                <a:cs typeface="Courier New"/>
                <a:sym typeface="Courier New"/>
              </a:rPr>
              <a:t>'Counts</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smtClean="0">
                <a:solidFill>
                  <a:srgbClr val="00FF00"/>
                </a:solidFill>
                <a:latin typeface="Courier New"/>
                <a:ea typeface="Courier New"/>
                <a:cs typeface="Courier New"/>
                <a:sym typeface="Courier New"/>
              </a:rPr>
              <a:t>counts</a:t>
            </a:r>
            <a:r>
              <a:rPr lang="en-US" sz="3000" dirty="0" smtClean="0">
                <a:solidFill>
                  <a:srgbClr val="FFFF00"/>
                </a:solidFill>
                <a:latin typeface="Courier New"/>
                <a:ea typeface="Courier New"/>
                <a:cs typeface="Courier New"/>
                <a:sym typeface="Courier New"/>
              </a:rPr>
              <a:t>)</a:t>
            </a:r>
            <a:endParaRPr lang="en-US" sz="3000"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New"/>
                <a:ea typeface="Courier New"/>
                <a:cs typeface="Courier New"/>
                <a:sym typeface="Courier New"/>
              </a:rPr>
              <a:t>python </a:t>
            </a:r>
            <a:r>
              <a:rPr lang="en-US" sz="2600" i="0" u="none" strike="noStrike" cap="none" dirty="0" err="1">
                <a:solidFill>
                  <a:srgbClr val="FFFF00"/>
                </a:solidFill>
                <a:latin typeface="Courier New"/>
                <a:ea typeface="Courier New"/>
                <a:cs typeface="Courier New"/>
                <a:sym typeface="Courier New"/>
              </a:rPr>
              <a:t>wordcount.py</a:t>
            </a:r>
            <a:r>
              <a:rPr lang="en-US" sz="26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clown ran after </a:t>
            </a: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car and </a:t>
            </a: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car ran into </a:t>
            </a: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tent and </a:t>
            </a: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tent fell down on </a:t>
            </a: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clown and </a:t>
            </a:r>
            <a:r>
              <a:rPr lang="en-US" sz="2600" i="0" u="none" strike="noStrike" cap="none" dirty="0">
                <a:solidFill>
                  <a:srgbClr val="00FF00"/>
                </a:solidFill>
                <a:latin typeface="Courier New"/>
                <a:ea typeface="Courier New"/>
                <a:cs typeface="Courier New"/>
                <a:sym typeface="Courier New"/>
              </a:rPr>
              <a:t>the</a:t>
            </a:r>
            <a:r>
              <a:rPr lang="en-US" sz="2600"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New"/>
                <a:ea typeface="Courier New"/>
                <a:cs typeface="Courier New"/>
                <a:sym typeface="Courier New"/>
              </a:rPr>
              <a:t>Counting</a:t>
            </a:r>
            <a:r>
              <a:rPr lang="en-US" sz="2600"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i="0" u="none" strike="noStrike" cap="none" dirty="0">
                <a:solidFill>
                  <a:srgbClr val="00FF00"/>
                </a:solidFill>
                <a:latin typeface="Courier New"/>
                <a:ea typeface="Courier New"/>
                <a:cs typeface="Courier New"/>
                <a:sym typeface="Courier New"/>
              </a:rPr>
              <a:t>'the': 7</a:t>
            </a:r>
            <a:r>
              <a:rPr lang="en-US" sz="2600"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counts = </a:t>
            </a:r>
            <a:r>
              <a:rPr lang="en-US" sz="2400" i="0" u="none" strike="noStrike" cap="none" dirty="0" err="1">
                <a:solidFill>
                  <a:srgbClr val="FF7F00"/>
                </a:solidFill>
                <a:latin typeface="Courier New"/>
                <a:ea typeface="Courier New"/>
                <a:cs typeface="Courier New"/>
                <a:sym typeface="Courier New"/>
              </a:rPr>
              <a:t>dict</a:t>
            </a:r>
            <a:r>
              <a:rPr lang="en-US" sz="2400" i="0" u="none" strike="noStrike" cap="none" dirty="0" smtClean="0">
                <a:solidFill>
                  <a:schemeClr val="lt1"/>
                </a:solidFill>
                <a:latin typeface="Courier New"/>
                <a:ea typeface="Courier New"/>
                <a:cs typeface="Courier New"/>
                <a:sym typeface="Courier New"/>
              </a:rPr>
              <a:t>()</a:t>
            </a:r>
            <a:endParaRPr lang="en-US" sz="2400" dirty="0">
              <a:solidFill>
                <a:schemeClr val="lt1"/>
              </a:solidFill>
              <a:latin typeface="Courier New"/>
              <a:ea typeface="Courier New"/>
              <a:cs typeface="Courier New"/>
              <a:sym typeface="Courier New"/>
            </a:endParaRPr>
          </a:p>
          <a:p>
            <a:pPr lvl="0">
              <a:buClr>
                <a:schemeClr val="lt1"/>
              </a:buClr>
              <a:buSzPct val="25000"/>
            </a:pPr>
            <a:r>
              <a:rPr lang="en-US" sz="2400" i="0" u="none" strike="noStrike" cap="none" dirty="0">
                <a:solidFill>
                  <a:schemeClr val="lt1"/>
                </a:solidFill>
                <a:latin typeface="Courier New"/>
                <a:ea typeface="Courier New"/>
                <a:cs typeface="Courier New"/>
                <a:sym typeface="Courier New"/>
              </a:rPr>
              <a:t>line = </a:t>
            </a:r>
            <a:r>
              <a:rPr lang="en-US" sz="2400" i="0" u="none" strike="noStrike" cap="none" dirty="0" smtClean="0">
                <a:solidFill>
                  <a:srgbClr val="FF00FF"/>
                </a:solidFill>
                <a:latin typeface="Courier New"/>
                <a:ea typeface="Courier New"/>
                <a:cs typeface="Courier New"/>
                <a:sym typeface="Courier New"/>
              </a:rPr>
              <a:t>input</a:t>
            </a:r>
            <a:r>
              <a:rPr lang="en-US" sz="2400" dirty="0">
                <a:solidFill>
                  <a:schemeClr val="lt1"/>
                </a:solidFill>
                <a:latin typeface="Courier New"/>
                <a:ea typeface="Courier New"/>
                <a:cs typeface="Courier New"/>
                <a:sym typeface="Courier New"/>
              </a:rPr>
              <a:t>('Enter a line of text:'</a:t>
            </a:r>
            <a:r>
              <a:rPr lang="en-US" sz="2400" i="0" u="none" strike="noStrike" cap="none" dirty="0" smtClean="0">
                <a:solidFill>
                  <a:schemeClr val="lt1"/>
                </a:solidFill>
                <a:latin typeface="Courier New"/>
                <a:ea typeface="Courier New"/>
                <a:cs typeface="Courier New"/>
                <a:sym typeface="Courier New"/>
              </a:rPr>
              <a:t>)</a:t>
            </a:r>
            <a:endParaRPr lang="en-US" sz="240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words = </a:t>
            </a:r>
            <a:r>
              <a:rPr lang="en-US" sz="2400" i="0" u="none" strike="noStrike" cap="none" dirty="0" err="1">
                <a:solidFill>
                  <a:schemeClr val="lt1"/>
                </a:solidFill>
                <a:latin typeface="Courier New"/>
                <a:ea typeface="Courier New"/>
                <a:cs typeface="Courier New"/>
                <a:sym typeface="Courier New"/>
              </a:rPr>
              <a:t>line.</a:t>
            </a:r>
            <a:r>
              <a:rPr lang="en-US" sz="2400" i="0" u="none" strike="noStrike" cap="none" dirty="0" err="1">
                <a:solidFill>
                  <a:srgbClr val="FF00FF"/>
                </a:solidFill>
                <a:latin typeface="Courier New"/>
                <a:ea typeface="Courier New"/>
                <a:cs typeface="Courier New"/>
                <a:sym typeface="Courier New"/>
              </a:rPr>
              <a:t>split</a:t>
            </a:r>
            <a:r>
              <a:rPr lang="en-US" sz="2400"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chemeClr val="lt1"/>
                </a:solidFill>
                <a:latin typeface="Courier New"/>
                <a:ea typeface="Courier New"/>
                <a:cs typeface="Courier New"/>
                <a:sym typeface="Courier New"/>
              </a:rPr>
              <a:t>'Words</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smtClean="0">
                <a:solidFill>
                  <a:schemeClr val="lt1"/>
                </a:solidFill>
                <a:latin typeface="Courier New"/>
                <a:ea typeface="Courier New"/>
                <a:cs typeface="Courier New"/>
                <a:sym typeface="Courier New"/>
              </a:rPr>
              <a:t>words</a:t>
            </a:r>
            <a:r>
              <a:rPr lang="en-US" sz="2400" i="0" u="none" strike="noStrike" cap="none" dirty="0" smtClean="0">
                <a:solidFill>
                  <a:srgbClr val="FFFF00"/>
                </a:solidFill>
                <a:latin typeface="Courier New"/>
                <a:ea typeface="Courier New"/>
                <a:cs typeface="Courier New"/>
                <a:sym typeface="Courier New"/>
              </a:rPr>
              <a:t>)</a:t>
            </a:r>
            <a:endParaRPr lang="en-US" sz="2400"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chemeClr val="lt1"/>
                </a:solidFill>
                <a:latin typeface="Courier New"/>
                <a:ea typeface="Courier New"/>
                <a:cs typeface="Courier New"/>
                <a:sym typeface="Courier New"/>
              </a:rPr>
              <a:t>'Counting...’</a:t>
            </a:r>
            <a:r>
              <a:rPr lang="en-US" sz="2400" dirty="0" smtClean="0">
                <a:solidFill>
                  <a:srgbClr val="FFFF00"/>
                </a:solidFill>
                <a:latin typeface="Courier New"/>
                <a:ea typeface="Courier New"/>
                <a:cs typeface="Courier New"/>
                <a:sym typeface="Courier New"/>
              </a:rPr>
              <a:t>)</a:t>
            </a:r>
            <a:endParaRPr lang="en-US" sz="2400"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New"/>
                <a:ea typeface="Courier New"/>
                <a:cs typeface="Courier New"/>
                <a:sym typeface="Courier New"/>
              </a:rPr>
              <a:t>for</a:t>
            </a:r>
            <a:r>
              <a:rPr lang="en-US" sz="2400" i="0" u="none" strike="noStrike" cap="none" dirty="0">
                <a:solidFill>
                  <a:schemeClr val="lt1"/>
                </a:solidFill>
                <a:latin typeface="Courier New"/>
                <a:ea typeface="Courier New"/>
                <a:cs typeface="Courier New"/>
                <a:sym typeface="Courier New"/>
              </a:rPr>
              <a:t> word </a:t>
            </a:r>
            <a:r>
              <a:rPr lang="en-US" sz="2400" i="0" u="none" strike="noStrike" cap="none" dirty="0">
                <a:solidFill>
                  <a:srgbClr val="FFFF00"/>
                </a:solidFill>
                <a:latin typeface="Courier New"/>
                <a:ea typeface="Courier New"/>
                <a:cs typeface="Courier New"/>
                <a:sym typeface="Courier New"/>
              </a:rPr>
              <a:t>in</a:t>
            </a:r>
            <a:r>
              <a:rPr lang="en-US" sz="2400"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    counts[word] = </a:t>
            </a:r>
            <a:r>
              <a:rPr lang="en-US" sz="2400" i="0" u="none" strike="noStrike" cap="none" dirty="0" err="1">
                <a:solidFill>
                  <a:schemeClr val="lt1"/>
                </a:solidFill>
                <a:latin typeface="Courier New"/>
                <a:ea typeface="Courier New"/>
                <a:cs typeface="Courier New"/>
                <a:sym typeface="Courier New"/>
              </a:rPr>
              <a:t>counts.</a:t>
            </a:r>
            <a:r>
              <a:rPr lang="en-US" sz="2400" i="0" u="none" strike="noStrike" cap="none" dirty="0" err="1">
                <a:solidFill>
                  <a:srgbClr val="FF00FF"/>
                </a:solidFill>
                <a:latin typeface="Courier New"/>
                <a:ea typeface="Courier New"/>
                <a:cs typeface="Courier New"/>
                <a:sym typeface="Courier New"/>
              </a:rPr>
              <a:t>get</a:t>
            </a:r>
            <a:r>
              <a:rPr lang="en-US" sz="2400"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chemeClr val="lt1"/>
                </a:solidFill>
                <a:latin typeface="Courier New"/>
                <a:ea typeface="Courier New"/>
                <a:cs typeface="Courier New"/>
                <a:sym typeface="Courier New"/>
              </a:rPr>
              <a:t>'Counts</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smtClean="0">
                <a:solidFill>
                  <a:schemeClr val="lt1"/>
                </a:solidFill>
                <a:latin typeface="Courier New"/>
                <a:ea typeface="Courier New"/>
                <a:cs typeface="Courier New"/>
                <a:sym typeface="Courier New"/>
              </a:rPr>
              <a:t>counts</a:t>
            </a:r>
            <a:r>
              <a:rPr lang="en-US" sz="2400" dirty="0" smtClean="0">
                <a:solidFill>
                  <a:srgbClr val="FFFF00"/>
                </a:solidFill>
                <a:latin typeface="Courier New"/>
                <a:ea typeface="Courier New"/>
                <a:cs typeface="Courier New"/>
                <a:sym typeface="Courier New"/>
              </a:rPr>
              <a:t>)</a:t>
            </a:r>
            <a:endParaRPr lang="en-US" sz="2400"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00FF00"/>
                </a:solidFill>
                <a:latin typeface="Courier New"/>
                <a:ea typeface="Courier New"/>
                <a:cs typeface="Courier New"/>
                <a:sym typeface="Courier New"/>
              </a:rPr>
              <a:t>counts</a:t>
            </a:r>
            <a:r>
              <a:rPr lang="en-US" sz="2400" i="0" u="none" strike="noStrike" cap="none" dirty="0">
                <a:solidFill>
                  <a:schemeClr val="lt1"/>
                </a:solidFill>
                <a:latin typeface="Courier New"/>
                <a:ea typeface="Courier New"/>
                <a:cs typeface="Courier New"/>
                <a:sym typeface="Courier New"/>
              </a:rPr>
              <a:t> = { </a:t>
            </a:r>
            <a:r>
              <a:rPr lang="en-US" sz="2400" i="0" u="none" strike="noStrike" cap="none" dirty="0">
                <a:solidFill>
                  <a:srgbClr val="00FFFF"/>
                </a:solidFill>
                <a:latin typeface="Courier New"/>
                <a:ea typeface="Courier New"/>
                <a:cs typeface="Courier New"/>
                <a:sym typeface="Courier New"/>
              </a:rPr>
              <a:t>'chuck'</a:t>
            </a:r>
            <a:r>
              <a:rPr lang="en-US" sz="2400" i="0" u="none" strike="noStrike" cap="none" dirty="0">
                <a:solidFill>
                  <a:schemeClr val="lt1"/>
                </a:solidFill>
                <a:latin typeface="Courier New"/>
                <a:ea typeface="Courier New"/>
                <a:cs typeface="Courier New"/>
                <a:sym typeface="Courier New"/>
              </a:rPr>
              <a:t> : 1 , </a:t>
            </a:r>
            <a:r>
              <a:rPr lang="en-US" sz="2400" i="0" u="none" strike="noStrike" cap="none" dirty="0">
                <a:solidFill>
                  <a:srgbClr val="00FFFF"/>
                </a:solidFill>
                <a:latin typeface="Courier New"/>
                <a:ea typeface="Courier New"/>
                <a:cs typeface="Courier New"/>
                <a:sym typeface="Courier New"/>
              </a:rPr>
              <a:t>'</a:t>
            </a:r>
            <a:r>
              <a:rPr lang="en-US" sz="2400" i="0" u="none" strike="noStrike" cap="none" dirty="0" err="1">
                <a:solidFill>
                  <a:srgbClr val="00FFFF"/>
                </a:solidFill>
                <a:latin typeface="Courier New"/>
                <a:ea typeface="Courier New"/>
                <a:cs typeface="Courier New"/>
                <a:sym typeface="Courier New"/>
              </a:rPr>
              <a:t>fred</a:t>
            </a:r>
            <a:r>
              <a:rPr lang="en-US" sz="2400" i="0" u="none" strike="noStrike" cap="none" dirty="0">
                <a:solidFill>
                  <a:srgbClr val="00FFFF"/>
                </a:solidFill>
                <a:latin typeface="Courier New"/>
                <a:ea typeface="Courier New"/>
                <a:cs typeface="Courier New"/>
                <a:sym typeface="Courier New"/>
              </a:rPr>
              <a:t>'</a:t>
            </a:r>
            <a:r>
              <a:rPr lang="en-US" sz="2400" i="0" u="none" strike="noStrike" cap="none" dirty="0">
                <a:solidFill>
                  <a:schemeClr val="lt1"/>
                </a:solidFill>
                <a:latin typeface="Courier New"/>
                <a:ea typeface="Courier New"/>
                <a:cs typeface="Courier New"/>
                <a:sym typeface="Courier New"/>
              </a:rPr>
              <a:t> : 42, </a:t>
            </a:r>
            <a:r>
              <a:rPr lang="en-US" sz="2400" i="0" u="none" strike="noStrike" cap="none" dirty="0">
                <a:solidFill>
                  <a:srgbClr val="00FFFF"/>
                </a:solidFill>
                <a:latin typeface="Courier New"/>
                <a:ea typeface="Courier New"/>
                <a:cs typeface="Courier New"/>
                <a:sym typeface="Courier New"/>
              </a:rPr>
              <a:t>'</a:t>
            </a:r>
            <a:r>
              <a:rPr lang="en-US" sz="2400" i="0" u="none" strike="noStrike" cap="none" dirty="0" err="1">
                <a:solidFill>
                  <a:srgbClr val="00FFFF"/>
                </a:solidFill>
                <a:latin typeface="Courier New"/>
                <a:ea typeface="Courier New"/>
                <a:cs typeface="Courier New"/>
                <a:sym typeface="Courier New"/>
              </a:rPr>
              <a:t>jan</a:t>
            </a:r>
            <a:r>
              <a:rPr lang="en-US" sz="2400" i="0" u="none" strike="noStrike" cap="none" dirty="0">
                <a:solidFill>
                  <a:srgbClr val="00FFFF"/>
                </a:solidFill>
                <a:latin typeface="Courier New"/>
                <a:ea typeface="Courier New"/>
                <a:cs typeface="Courier New"/>
                <a:sym typeface="Courier New"/>
              </a:rPr>
              <a:t>'</a:t>
            </a:r>
            <a:r>
              <a:rPr lang="en-US" sz="2400"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FFFF00"/>
                </a:solidFill>
                <a:latin typeface="Courier New"/>
                <a:ea typeface="Courier New"/>
                <a:cs typeface="Courier New"/>
                <a:sym typeface="Courier New"/>
              </a:rPr>
              <a:t>for</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00FFFF"/>
                </a:solidFill>
                <a:latin typeface="Courier New"/>
                <a:ea typeface="Courier New"/>
                <a:cs typeface="Courier New"/>
                <a:sym typeface="Courier New"/>
              </a:rPr>
              <a:t>key</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FFFF00"/>
                </a:solidFill>
                <a:latin typeface="Courier New"/>
                <a:ea typeface="Courier New"/>
                <a:cs typeface="Courier New"/>
                <a:sym typeface="Courier New"/>
              </a:rPr>
              <a:t>in</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00FF00"/>
                </a:solidFill>
                <a:latin typeface="Courier New"/>
                <a:ea typeface="Courier New"/>
                <a:cs typeface="Courier New"/>
                <a:sym typeface="Courier New"/>
              </a:rPr>
              <a:t>counts</a:t>
            </a:r>
            <a:r>
              <a:rPr lang="en-US" sz="24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rgbClr val="00FFFF"/>
                </a:solidFill>
                <a:latin typeface="Courier New"/>
                <a:ea typeface="Courier New"/>
                <a:cs typeface="Courier New"/>
                <a:sym typeface="Courier New"/>
              </a:rPr>
              <a:t>key</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00FF00"/>
                </a:solidFill>
                <a:latin typeface="Courier New"/>
                <a:ea typeface="Courier New"/>
                <a:cs typeface="Courier New"/>
                <a:sym typeface="Courier New"/>
              </a:rPr>
              <a:t>counts</a:t>
            </a:r>
            <a:r>
              <a:rPr lang="en-US" sz="2400" i="0" u="none" strike="noStrike" cap="none" dirty="0">
                <a:solidFill>
                  <a:srgbClr val="00FFFF"/>
                </a:solidFill>
                <a:latin typeface="Courier New"/>
                <a:ea typeface="Courier New"/>
                <a:cs typeface="Courier New"/>
                <a:sym typeface="Courier New"/>
              </a:rPr>
              <a:t>[key</a:t>
            </a:r>
            <a:r>
              <a:rPr lang="en-US" sz="2400" i="0" u="none" strike="noStrike" cap="none" dirty="0" smtClean="0">
                <a:solidFill>
                  <a:srgbClr val="00FFFF"/>
                </a:solidFill>
                <a:latin typeface="Courier New"/>
                <a:ea typeface="Courier New"/>
                <a:cs typeface="Courier New"/>
                <a:sym typeface="Courier New"/>
              </a:rPr>
              <a:t>]</a:t>
            </a:r>
            <a:r>
              <a:rPr lang="en-US" sz="2400" i="0" u="none" strike="noStrike" cap="none" dirty="0" smtClean="0">
                <a:solidFill>
                  <a:srgbClr val="FFFF00"/>
                </a:solidFill>
                <a:latin typeface="Courier New"/>
                <a:ea typeface="Courier New"/>
                <a:cs typeface="Courier New"/>
                <a:sym typeface="Courier New"/>
              </a:rPr>
              <a:t>)</a:t>
            </a:r>
            <a:endParaRPr lang="en-US" sz="24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New"/>
                <a:ea typeface="Courier New"/>
                <a:cs typeface="Courier New"/>
                <a:sym typeface="Courier New"/>
              </a:rPr>
              <a:t>jan</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New"/>
                <a:ea typeface="Courier New"/>
                <a:cs typeface="Courier New"/>
                <a:sym typeface="Courier New"/>
              </a:rPr>
              <a:t>chuck</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New"/>
                <a:ea typeface="Courier New"/>
                <a:cs typeface="Courier New"/>
                <a:sym typeface="Courier New"/>
              </a:rPr>
              <a:t>fred</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New"/>
                <a:ea typeface="Courier New"/>
                <a:cs typeface="Courier New"/>
                <a:sym typeface="Courier New"/>
              </a:rPr>
              <a:t>&gt;&gt;&gt; </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1"/>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New"/>
                <a:ea typeface="Courier New"/>
                <a:cs typeface="Courier New"/>
                <a:sym typeface="Courier New"/>
              </a:rPr>
              <a:t>&gt;&gt;&gt; </a:t>
            </a:r>
            <a:r>
              <a:rPr lang="en-US" sz="2500" i="0" u="none" strike="noStrike" cap="none" dirty="0" err="1">
                <a:solidFill>
                  <a:schemeClr val="lt1"/>
                </a:solidFill>
                <a:latin typeface="Courier New"/>
                <a:ea typeface="Courier New"/>
                <a:cs typeface="Courier New"/>
                <a:sym typeface="Courier New"/>
              </a:rPr>
              <a:t>jjj</a:t>
            </a:r>
            <a:r>
              <a:rPr lang="en-US" sz="2500" i="0" u="none" strike="noStrike" cap="none" dirty="0">
                <a:solidFill>
                  <a:schemeClr val="lt1"/>
                </a:solidFill>
                <a:latin typeface="Courier New"/>
                <a:ea typeface="Courier New"/>
                <a:cs typeface="Courier New"/>
                <a:sym typeface="Courier New"/>
              </a:rPr>
              <a:t> = { 'chuck' : 1 , '</a:t>
            </a:r>
            <a:r>
              <a:rPr lang="en-US" sz="2500" i="0" u="none" strike="noStrike" cap="none" dirty="0" err="1">
                <a:solidFill>
                  <a:schemeClr val="lt1"/>
                </a:solidFill>
                <a:latin typeface="Courier New"/>
                <a:ea typeface="Courier New"/>
                <a:cs typeface="Courier New"/>
                <a:sym typeface="Courier New"/>
              </a:rPr>
              <a:t>fred</a:t>
            </a:r>
            <a:r>
              <a:rPr lang="en-US" sz="2500" i="0" u="none" strike="noStrike" cap="none" dirty="0">
                <a:solidFill>
                  <a:schemeClr val="lt1"/>
                </a:solidFill>
                <a:latin typeface="Courier New"/>
                <a:ea typeface="Courier New"/>
                <a:cs typeface="Courier New"/>
                <a:sym typeface="Courier New"/>
              </a:rPr>
              <a:t>' : 42, '</a:t>
            </a:r>
            <a:r>
              <a:rPr lang="en-US" sz="2500" i="0" u="none" strike="noStrike" cap="none" dirty="0" err="1">
                <a:solidFill>
                  <a:schemeClr val="lt1"/>
                </a:solidFill>
                <a:latin typeface="Courier New"/>
                <a:ea typeface="Courier New"/>
                <a:cs typeface="Courier New"/>
                <a:sym typeface="Courier New"/>
              </a:rPr>
              <a:t>jan</a:t>
            </a:r>
            <a:r>
              <a:rPr lang="en-US" sz="2500"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i="0" u="none" strike="noStrike" cap="none" dirty="0">
                <a:solidFill>
                  <a:schemeClr val="lt1"/>
                </a:solidFill>
                <a:latin typeface="Courier New"/>
                <a:ea typeface="Courier New"/>
                <a:cs typeface="Courier New"/>
                <a:sym typeface="Courier New"/>
              </a:rPr>
              <a:t>&gt;&gt;&gt; </a:t>
            </a:r>
            <a:r>
              <a:rPr lang="en-US" sz="2500" i="0" u="none" strike="noStrike" cap="none" dirty="0" smtClean="0">
                <a:solidFill>
                  <a:srgbClr val="FFFF00"/>
                </a:solidFill>
                <a:latin typeface="Courier New"/>
                <a:ea typeface="Courier New"/>
                <a:cs typeface="Courier New"/>
                <a:sym typeface="Courier New"/>
              </a:rPr>
              <a:t>print(</a:t>
            </a:r>
            <a:r>
              <a:rPr lang="en-US" sz="2500" i="0" u="none" strike="noStrike" cap="none" dirty="0" smtClean="0">
                <a:solidFill>
                  <a:srgbClr val="FF00FF"/>
                </a:solidFill>
                <a:latin typeface="Courier New"/>
                <a:ea typeface="Courier New"/>
                <a:cs typeface="Courier New"/>
                <a:sym typeface="Courier New"/>
              </a:rPr>
              <a:t>list</a:t>
            </a:r>
            <a:r>
              <a:rPr lang="en-US" sz="2500" i="0" u="none" strike="noStrike" cap="none" dirty="0" smtClean="0">
                <a:solidFill>
                  <a:schemeClr val="lt1"/>
                </a:solidFill>
                <a:latin typeface="Courier New"/>
                <a:ea typeface="Courier New"/>
                <a:cs typeface="Courier New"/>
                <a:sym typeface="Courier New"/>
              </a:rPr>
              <a:t>(</a:t>
            </a:r>
            <a:r>
              <a:rPr lang="en-US" sz="2500" i="0" u="none" strike="noStrike" cap="none" dirty="0" err="1" smtClean="0">
                <a:solidFill>
                  <a:schemeClr val="lt1"/>
                </a:solidFill>
                <a:latin typeface="Courier New"/>
                <a:ea typeface="Courier New"/>
                <a:cs typeface="Courier New"/>
                <a:sym typeface="Courier New"/>
              </a:rPr>
              <a:t>jjj</a:t>
            </a:r>
            <a:r>
              <a:rPr lang="en-US" sz="2500" dirty="0" smtClean="0">
                <a:solidFill>
                  <a:schemeClr val="lt1"/>
                </a:solidFill>
                <a:latin typeface="Courier New"/>
                <a:ea typeface="Courier New"/>
                <a:cs typeface="Courier New"/>
                <a:sym typeface="Courier New"/>
              </a:rPr>
              <a:t>)</a:t>
            </a:r>
            <a:r>
              <a:rPr lang="en-US" sz="2500" dirty="0" smtClean="0">
                <a:solidFill>
                  <a:srgbClr val="FFFF00"/>
                </a:solidFill>
                <a:latin typeface="Courier New"/>
                <a:ea typeface="Courier New"/>
                <a:cs typeface="Courier New"/>
                <a:sym typeface="Courier New"/>
              </a:rPr>
              <a:t>)</a:t>
            </a:r>
            <a:endParaRPr lang="en-US" sz="25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New"/>
                <a:ea typeface="Courier New"/>
                <a:cs typeface="Courier New"/>
                <a:sym typeface="Courier New"/>
              </a:rPr>
              <a:t>['</a:t>
            </a:r>
            <a:r>
              <a:rPr lang="en-US" sz="2500" i="0" u="none" strike="noStrike" cap="none" dirty="0" err="1">
                <a:solidFill>
                  <a:srgbClr val="00FF00"/>
                </a:solidFill>
                <a:latin typeface="Courier New"/>
                <a:ea typeface="Courier New"/>
                <a:cs typeface="Courier New"/>
                <a:sym typeface="Courier New"/>
              </a:rPr>
              <a:t>jan</a:t>
            </a:r>
            <a:r>
              <a:rPr lang="en-US" sz="2500" i="0" u="none" strike="noStrike" cap="none" dirty="0">
                <a:solidFill>
                  <a:srgbClr val="00FF00"/>
                </a:solidFill>
                <a:latin typeface="Courier New"/>
                <a:ea typeface="Courier New"/>
                <a:cs typeface="Courier New"/>
                <a:sym typeface="Courier New"/>
              </a:rPr>
              <a:t>', 'chuck', '</a:t>
            </a:r>
            <a:r>
              <a:rPr lang="en-US" sz="2500" i="0" u="none" strike="noStrike" cap="none" dirty="0" err="1">
                <a:solidFill>
                  <a:srgbClr val="00FF00"/>
                </a:solidFill>
                <a:latin typeface="Courier New"/>
                <a:ea typeface="Courier New"/>
                <a:cs typeface="Courier New"/>
                <a:sym typeface="Courier New"/>
              </a:rPr>
              <a:t>fred</a:t>
            </a:r>
            <a:r>
              <a:rPr lang="en-US" sz="2500"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i="0" u="none" strike="noStrike" cap="none" dirty="0" smtClean="0">
                <a:solidFill>
                  <a:schemeClr val="lt1"/>
                </a:solidFill>
                <a:latin typeface="Courier New"/>
                <a:ea typeface="Courier New"/>
                <a:cs typeface="Courier New"/>
                <a:sym typeface="Courier New"/>
              </a:rPr>
              <a:t>&gt;&gt;&gt; </a:t>
            </a:r>
            <a:r>
              <a:rPr lang="en-US" sz="2500" i="0" u="none" strike="noStrike" cap="none" dirty="0" smtClean="0">
                <a:solidFill>
                  <a:srgbClr val="FFFF00"/>
                </a:solidFill>
                <a:latin typeface="Courier New"/>
                <a:ea typeface="Courier New"/>
                <a:cs typeface="Courier New"/>
                <a:sym typeface="Courier New"/>
              </a:rPr>
              <a:t>print(</a:t>
            </a:r>
            <a:r>
              <a:rPr lang="en-US" sz="2500" i="0" u="none" strike="noStrike" cap="none" dirty="0" err="1" smtClean="0">
                <a:solidFill>
                  <a:schemeClr val="lt1"/>
                </a:solidFill>
                <a:latin typeface="Courier New"/>
                <a:ea typeface="Courier New"/>
                <a:cs typeface="Courier New"/>
                <a:sym typeface="Courier New"/>
              </a:rPr>
              <a:t>jjj.</a:t>
            </a:r>
            <a:r>
              <a:rPr lang="en-US" sz="2500" i="0" u="none" strike="noStrike" cap="none" dirty="0" err="1" smtClean="0">
                <a:solidFill>
                  <a:srgbClr val="FF00FF"/>
                </a:solidFill>
                <a:latin typeface="Courier New"/>
                <a:ea typeface="Courier New"/>
                <a:cs typeface="Courier New"/>
                <a:sym typeface="Courier New"/>
              </a:rPr>
              <a:t>keys</a:t>
            </a:r>
            <a:r>
              <a:rPr lang="en-US" sz="2500" i="0" u="none" strike="noStrike" cap="none" dirty="0" smtClean="0">
                <a:solidFill>
                  <a:srgbClr val="FF00FF"/>
                </a:solidFill>
                <a:latin typeface="Courier New"/>
                <a:ea typeface="Courier New"/>
                <a:cs typeface="Courier New"/>
                <a:sym typeface="Courier New"/>
              </a:rPr>
              <a:t>()</a:t>
            </a:r>
            <a:r>
              <a:rPr lang="en-US" sz="2500" dirty="0" smtClean="0">
                <a:solidFill>
                  <a:srgbClr val="FFFF00"/>
                </a:solidFill>
                <a:latin typeface="Courier New"/>
                <a:ea typeface="Courier New"/>
                <a:cs typeface="Courier New"/>
                <a:sym typeface="Courier New"/>
              </a:rPr>
              <a:t>)</a:t>
            </a:r>
            <a:endParaRPr lang="en-US" sz="2500"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New"/>
                <a:ea typeface="Courier New"/>
                <a:cs typeface="Courier New"/>
                <a:sym typeface="Courier New"/>
              </a:rPr>
              <a:t>[</a:t>
            </a:r>
            <a:r>
              <a:rPr lang="en-US" sz="2500" i="0" u="none" strike="noStrike" cap="none" dirty="0">
                <a:solidFill>
                  <a:srgbClr val="00FF00"/>
                </a:solidFill>
                <a:latin typeface="Courier New"/>
                <a:ea typeface="Courier New"/>
                <a:cs typeface="Courier New"/>
                <a:sym typeface="Courier New"/>
              </a:rPr>
              <a:t>'</a:t>
            </a:r>
            <a:r>
              <a:rPr lang="en-US" sz="2500" i="0" u="none" strike="noStrike" cap="none" dirty="0" err="1">
                <a:solidFill>
                  <a:srgbClr val="00FF00"/>
                </a:solidFill>
                <a:latin typeface="Courier New"/>
                <a:ea typeface="Courier New"/>
                <a:cs typeface="Courier New"/>
                <a:sym typeface="Courier New"/>
              </a:rPr>
              <a:t>jan</a:t>
            </a:r>
            <a:r>
              <a:rPr lang="en-US" sz="2500" i="0" u="none" strike="noStrike" cap="none" dirty="0">
                <a:solidFill>
                  <a:srgbClr val="00FF00"/>
                </a:solidFill>
                <a:latin typeface="Courier New"/>
                <a:ea typeface="Courier New"/>
                <a:cs typeface="Courier New"/>
                <a:sym typeface="Courier New"/>
              </a:rPr>
              <a:t>', 'chuck', '</a:t>
            </a:r>
            <a:r>
              <a:rPr lang="en-US" sz="2500" i="0" u="none" strike="noStrike" cap="none" dirty="0" err="1">
                <a:solidFill>
                  <a:srgbClr val="00FF00"/>
                </a:solidFill>
                <a:latin typeface="Courier New"/>
                <a:ea typeface="Courier New"/>
                <a:cs typeface="Courier New"/>
                <a:sym typeface="Courier New"/>
              </a:rPr>
              <a:t>fred</a:t>
            </a:r>
            <a:r>
              <a:rPr lang="en-US" sz="2500"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i="0" u="none" strike="noStrike" cap="none" dirty="0" smtClean="0">
                <a:solidFill>
                  <a:schemeClr val="lt1"/>
                </a:solidFill>
                <a:latin typeface="Courier New"/>
                <a:ea typeface="Courier New"/>
                <a:cs typeface="Courier New"/>
                <a:sym typeface="Courier New"/>
              </a:rPr>
              <a:t>&gt;&gt;&gt; </a:t>
            </a:r>
            <a:r>
              <a:rPr lang="en-US" sz="2500" i="0" u="none" strike="noStrike" cap="none" dirty="0" smtClean="0">
                <a:solidFill>
                  <a:srgbClr val="FFFF00"/>
                </a:solidFill>
                <a:latin typeface="Courier New"/>
                <a:ea typeface="Courier New"/>
                <a:cs typeface="Courier New"/>
                <a:sym typeface="Courier New"/>
              </a:rPr>
              <a:t>print(</a:t>
            </a:r>
            <a:r>
              <a:rPr lang="en-US" sz="2500" i="0" u="none" strike="noStrike" cap="none" dirty="0" err="1" smtClean="0">
                <a:solidFill>
                  <a:schemeClr val="lt1"/>
                </a:solidFill>
                <a:latin typeface="Courier New"/>
                <a:ea typeface="Courier New"/>
                <a:cs typeface="Courier New"/>
                <a:sym typeface="Courier New"/>
              </a:rPr>
              <a:t>jjj.</a:t>
            </a:r>
            <a:r>
              <a:rPr lang="en-US" sz="2500" i="0" u="none" strike="noStrike" cap="none" dirty="0" err="1" smtClean="0">
                <a:solidFill>
                  <a:srgbClr val="FF00FF"/>
                </a:solidFill>
                <a:latin typeface="Courier New"/>
                <a:ea typeface="Courier New"/>
                <a:cs typeface="Courier New"/>
                <a:sym typeface="Courier New"/>
              </a:rPr>
              <a:t>values</a:t>
            </a:r>
            <a:r>
              <a:rPr lang="en-US" sz="2500" i="0" u="none" strike="noStrike" cap="none" dirty="0" smtClean="0">
                <a:solidFill>
                  <a:srgbClr val="FF00FF"/>
                </a:solidFill>
                <a:latin typeface="Courier New"/>
                <a:ea typeface="Courier New"/>
                <a:cs typeface="Courier New"/>
                <a:sym typeface="Courier New"/>
              </a:rPr>
              <a:t>()</a:t>
            </a:r>
            <a:r>
              <a:rPr lang="en-US" sz="2500" dirty="0" smtClean="0">
                <a:solidFill>
                  <a:srgbClr val="FFFF00"/>
                </a:solidFill>
                <a:latin typeface="Courier New"/>
                <a:ea typeface="Courier New"/>
                <a:cs typeface="Courier New"/>
                <a:sym typeface="Courier New"/>
              </a:rPr>
              <a:t>)</a:t>
            </a:r>
            <a:endParaRPr lang="en-US" sz="2500"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New"/>
                <a:ea typeface="Courier New"/>
                <a:cs typeface="Courier New"/>
                <a:sym typeface="Courier New"/>
              </a:rPr>
              <a:t>[</a:t>
            </a:r>
            <a:r>
              <a:rPr lang="en-US" sz="2500"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i="0" u="none" strike="noStrike" cap="none" dirty="0" smtClean="0">
                <a:solidFill>
                  <a:schemeClr val="lt1"/>
                </a:solidFill>
                <a:latin typeface="Courier New"/>
                <a:ea typeface="Courier New"/>
                <a:cs typeface="Courier New"/>
                <a:sym typeface="Courier New"/>
              </a:rPr>
              <a:t>&gt;&gt;&gt; </a:t>
            </a:r>
            <a:r>
              <a:rPr lang="en-US" sz="2500" i="0" u="none" strike="noStrike" cap="none" dirty="0" smtClean="0">
                <a:solidFill>
                  <a:srgbClr val="FFFF00"/>
                </a:solidFill>
                <a:latin typeface="Courier New"/>
                <a:ea typeface="Courier New"/>
                <a:cs typeface="Courier New"/>
                <a:sym typeface="Courier New"/>
              </a:rPr>
              <a:t>print(</a:t>
            </a:r>
            <a:r>
              <a:rPr lang="en-US" sz="2500" i="0" u="none" strike="noStrike" cap="none" dirty="0" err="1" smtClean="0">
                <a:solidFill>
                  <a:schemeClr val="lt1"/>
                </a:solidFill>
                <a:latin typeface="Courier New"/>
                <a:ea typeface="Courier New"/>
                <a:cs typeface="Courier New"/>
                <a:sym typeface="Courier New"/>
              </a:rPr>
              <a:t>jjj.</a:t>
            </a:r>
            <a:r>
              <a:rPr lang="en-US" sz="2500" i="0" u="none" strike="noStrike" cap="none" dirty="0" err="1" smtClean="0">
                <a:solidFill>
                  <a:srgbClr val="FF7F00"/>
                </a:solidFill>
                <a:latin typeface="Courier New"/>
                <a:ea typeface="Courier New"/>
                <a:cs typeface="Courier New"/>
                <a:sym typeface="Courier New"/>
              </a:rPr>
              <a:t>items</a:t>
            </a:r>
            <a:r>
              <a:rPr lang="en-US" sz="2500" i="0" u="none" strike="noStrike" cap="none" dirty="0" smtClean="0">
                <a:solidFill>
                  <a:srgbClr val="FF7F00"/>
                </a:solidFill>
                <a:latin typeface="Courier New"/>
                <a:ea typeface="Courier New"/>
                <a:cs typeface="Courier New"/>
                <a:sym typeface="Courier New"/>
              </a:rPr>
              <a:t>()</a:t>
            </a:r>
            <a:r>
              <a:rPr lang="en-US" sz="2500" dirty="0" smtClean="0">
                <a:solidFill>
                  <a:srgbClr val="FFFF00"/>
                </a:solidFill>
                <a:latin typeface="Courier New"/>
                <a:ea typeface="Courier New"/>
                <a:cs typeface="Courier New"/>
                <a:sym typeface="Courier New"/>
              </a:rPr>
              <a:t>)</a:t>
            </a:r>
            <a:endParaRPr lang="en-US" sz="2500"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New"/>
                <a:ea typeface="Courier New"/>
                <a:cs typeface="Courier New"/>
                <a:sym typeface="Courier New"/>
              </a:rPr>
              <a:t>[(</a:t>
            </a:r>
            <a:r>
              <a:rPr lang="en-US" sz="2500" i="0" u="none" strike="noStrike" cap="none" dirty="0">
                <a:solidFill>
                  <a:srgbClr val="FF7F00"/>
                </a:solidFill>
                <a:latin typeface="Courier New"/>
                <a:ea typeface="Courier New"/>
                <a:cs typeface="Courier New"/>
                <a:sym typeface="Courier New"/>
              </a:rPr>
              <a:t>'</a:t>
            </a:r>
            <a:r>
              <a:rPr lang="en-US" sz="2500" i="0" u="none" strike="noStrike" cap="none" dirty="0" err="1">
                <a:solidFill>
                  <a:srgbClr val="FF7F00"/>
                </a:solidFill>
                <a:latin typeface="Courier New"/>
                <a:ea typeface="Courier New"/>
                <a:cs typeface="Courier New"/>
                <a:sym typeface="Courier New"/>
              </a:rPr>
              <a:t>jan</a:t>
            </a:r>
            <a:r>
              <a:rPr lang="en-US" sz="2500" i="0" u="none" strike="noStrike" cap="none" dirty="0">
                <a:solidFill>
                  <a:srgbClr val="FF7F00"/>
                </a:solidFill>
                <a:latin typeface="Courier New"/>
                <a:ea typeface="Courier New"/>
                <a:cs typeface="Courier New"/>
                <a:sym typeface="Courier New"/>
              </a:rPr>
              <a:t>', 100), ('chuck', 1), ('</a:t>
            </a:r>
            <a:r>
              <a:rPr lang="en-US" sz="2500" i="0" u="none" strike="noStrike" cap="none" dirty="0" err="1">
                <a:solidFill>
                  <a:srgbClr val="FF7F00"/>
                </a:solidFill>
                <a:latin typeface="Courier New"/>
                <a:ea typeface="Courier New"/>
                <a:cs typeface="Courier New"/>
                <a:sym typeface="Courier New"/>
              </a:rPr>
              <a:t>fred</a:t>
            </a:r>
            <a:r>
              <a:rPr lang="en-US" sz="2500"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New"/>
                <a:ea typeface="Courier New"/>
                <a:cs typeface="Courier New"/>
                <a:sym typeface="Courier New"/>
              </a:rPr>
              <a:t>jjj</a:t>
            </a:r>
            <a:r>
              <a:rPr lang="en-US" sz="2400" i="0" u="none" strike="noStrike" cap="none" dirty="0" smtClean="0">
                <a:solidFill>
                  <a:schemeClr val="lt1"/>
                </a:solidFill>
                <a:latin typeface="Courier New"/>
                <a:ea typeface="Courier New"/>
                <a:cs typeface="Courier New"/>
                <a:sym typeface="Courier New"/>
              </a:rPr>
              <a:t> </a:t>
            </a:r>
            <a:r>
              <a:rPr lang="en-US" sz="2400" i="0" u="none" strike="noStrike" cap="none" dirty="0">
                <a:solidFill>
                  <a:schemeClr val="lt1"/>
                </a:solidFill>
                <a:latin typeface="Courier New"/>
                <a:ea typeface="Courier New"/>
                <a:cs typeface="Courier New"/>
                <a:sym typeface="Courier New"/>
              </a:rPr>
              <a:t>= { 'chuck' : 1 , '</a:t>
            </a:r>
            <a:r>
              <a:rPr lang="en-US" sz="2400" i="0" u="none" strike="noStrike" cap="none" dirty="0" err="1">
                <a:solidFill>
                  <a:schemeClr val="lt1"/>
                </a:solidFill>
                <a:latin typeface="Courier New"/>
                <a:ea typeface="Courier New"/>
                <a:cs typeface="Courier New"/>
                <a:sym typeface="Courier New"/>
              </a:rPr>
              <a:t>fred</a:t>
            </a:r>
            <a:r>
              <a:rPr lang="en-US" sz="2400" i="0" u="none" strike="noStrike" cap="none" dirty="0">
                <a:solidFill>
                  <a:schemeClr val="lt1"/>
                </a:solidFill>
                <a:latin typeface="Courier New"/>
                <a:ea typeface="Courier New"/>
                <a:cs typeface="Courier New"/>
                <a:sym typeface="Courier New"/>
              </a:rPr>
              <a:t>' : 42, '</a:t>
            </a:r>
            <a:r>
              <a:rPr lang="en-US" sz="2400" i="0" u="none" strike="noStrike" cap="none" dirty="0" err="1">
                <a:solidFill>
                  <a:schemeClr val="lt1"/>
                </a:solidFill>
                <a:latin typeface="Courier New"/>
                <a:ea typeface="Courier New"/>
                <a:cs typeface="Courier New"/>
                <a:sym typeface="Courier New"/>
              </a:rPr>
              <a:t>jan</a:t>
            </a:r>
            <a:r>
              <a:rPr lang="en-US" sz="2400"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New"/>
                <a:ea typeface="Courier New"/>
                <a:cs typeface="Courier New"/>
                <a:sym typeface="Courier New"/>
              </a:rPr>
              <a:t>for </a:t>
            </a:r>
            <a:r>
              <a:rPr lang="en-US" sz="2400" i="0" u="none" strike="noStrike" cap="none" dirty="0" err="1">
                <a:solidFill>
                  <a:srgbClr val="FF7F00"/>
                </a:solidFill>
                <a:latin typeface="Courier New"/>
                <a:ea typeface="Courier New"/>
                <a:cs typeface="Courier New"/>
                <a:sym typeface="Courier New"/>
              </a:rPr>
              <a:t>aaa</a:t>
            </a:r>
            <a:r>
              <a:rPr lang="en-US" sz="2400" i="0" u="none" strike="noStrike" cap="none" dirty="0" err="1">
                <a:solidFill>
                  <a:schemeClr val="lt1"/>
                </a:solidFill>
                <a:latin typeface="Courier New"/>
                <a:ea typeface="Courier New"/>
                <a:cs typeface="Courier New"/>
                <a:sym typeface="Courier New"/>
              </a:rPr>
              <a:t>,</a:t>
            </a:r>
            <a:r>
              <a:rPr lang="en-US" sz="2400" i="0" u="none" strike="noStrike" cap="none" dirty="0" err="1">
                <a:solidFill>
                  <a:srgbClr val="FFFF00"/>
                </a:solidFill>
                <a:latin typeface="Courier New"/>
                <a:ea typeface="Courier New"/>
                <a:cs typeface="Courier New"/>
                <a:sym typeface="Courier New"/>
              </a:rPr>
              <a:t>bbb</a:t>
            </a:r>
            <a:r>
              <a:rPr lang="en-US" sz="2400" i="0" u="none" strike="noStrike" cap="none" dirty="0">
                <a:solidFill>
                  <a:schemeClr val="lt1"/>
                </a:solidFill>
                <a:latin typeface="Courier New"/>
                <a:ea typeface="Courier New"/>
                <a:cs typeface="Courier New"/>
                <a:sym typeface="Courier New"/>
              </a:rPr>
              <a:t> in </a:t>
            </a:r>
            <a:r>
              <a:rPr lang="en-US" sz="2400" i="0" u="none" strike="noStrike" cap="none" dirty="0" err="1">
                <a:solidFill>
                  <a:srgbClr val="00FF00"/>
                </a:solidFill>
                <a:latin typeface="Courier New"/>
                <a:ea typeface="Courier New"/>
                <a:cs typeface="Courier New"/>
                <a:sym typeface="Courier New"/>
              </a:rPr>
              <a:t>jjj</a:t>
            </a:r>
            <a:r>
              <a:rPr lang="en-US" sz="2400" i="0" u="none" strike="noStrike" cap="none" dirty="0" err="1">
                <a:solidFill>
                  <a:srgbClr val="FF00FF"/>
                </a:solidFill>
                <a:latin typeface="Courier New"/>
                <a:ea typeface="Courier New"/>
                <a:cs typeface="Courier New"/>
                <a:sym typeface="Courier New"/>
              </a:rPr>
              <a:t>.items</a:t>
            </a:r>
            <a:r>
              <a:rPr lang="en-US" sz="2400"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i="0" u="none" strike="noStrike" cap="none" dirty="0" smtClean="0">
                <a:solidFill>
                  <a:schemeClr val="lt1"/>
                </a:solidFill>
                <a:latin typeface="Courier New"/>
                <a:ea typeface="Courier New"/>
                <a:cs typeface="Courier New"/>
                <a:sym typeface="Courier New"/>
              </a:rPr>
              <a:t>    print(</a:t>
            </a:r>
            <a:r>
              <a:rPr lang="en-US" sz="2400" i="0" u="none" strike="noStrike" cap="none" dirty="0" err="1" smtClean="0">
                <a:solidFill>
                  <a:srgbClr val="FF7F00"/>
                </a:solidFill>
                <a:latin typeface="Courier New"/>
                <a:ea typeface="Courier New"/>
                <a:cs typeface="Courier New"/>
                <a:sym typeface="Courier New"/>
              </a:rPr>
              <a:t>aaa</a:t>
            </a:r>
            <a:r>
              <a:rPr lang="en-US" sz="2400" i="0" u="none" strike="noStrike" cap="none" dirty="0">
                <a:solidFill>
                  <a:schemeClr val="lt1"/>
                </a:solidFill>
                <a:latin typeface="Courier New"/>
                <a:ea typeface="Courier New"/>
                <a:cs typeface="Courier New"/>
                <a:sym typeface="Courier New"/>
              </a:rPr>
              <a:t>, </a:t>
            </a:r>
            <a:r>
              <a:rPr lang="en-US" sz="2400" i="0" u="none" strike="noStrike" cap="none" dirty="0" err="1" smtClean="0">
                <a:solidFill>
                  <a:srgbClr val="FFFF00"/>
                </a:solidFill>
                <a:latin typeface="Courier New"/>
                <a:ea typeface="Courier New"/>
                <a:cs typeface="Courier New"/>
                <a:sym typeface="Courier New"/>
              </a:rPr>
              <a:t>bbb</a:t>
            </a:r>
            <a:r>
              <a:rPr lang="en-US" sz="2400" dirty="0">
                <a:solidFill>
                  <a:schemeClr val="lt1"/>
                </a:solidFill>
                <a:latin typeface="Courier New"/>
                <a:ea typeface="Courier New"/>
                <a:cs typeface="Courier New"/>
                <a:sym typeface="Courier New"/>
              </a:rPr>
              <a:t>)</a:t>
            </a:r>
            <a:endParaRPr lang="en-US" sz="24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smtClean="0">
                <a:solidFill>
                  <a:srgbClr val="FF7F00"/>
                </a:solidFill>
                <a:latin typeface="Courier New"/>
                <a:ea typeface="Courier New"/>
                <a:cs typeface="Courier New"/>
                <a:sym typeface="Courier New"/>
              </a:rPr>
              <a:t>jan</a:t>
            </a:r>
            <a:r>
              <a:rPr lang="en-US" sz="2400"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smtClean="0">
                <a:solidFill>
                  <a:srgbClr val="FF7F00"/>
                </a:solidFill>
                <a:latin typeface="Courier New"/>
                <a:ea typeface="Courier New"/>
                <a:cs typeface="Courier New"/>
                <a:sym typeface="Courier New"/>
              </a:rPr>
              <a:t>chuck</a:t>
            </a:r>
            <a:r>
              <a:rPr lang="en-US" sz="2400" i="0" u="none" strike="noStrike" cap="none" dirty="0" smtClean="0">
                <a:solidFill>
                  <a:srgbClr val="FFFF00"/>
                </a:solidFill>
                <a:latin typeface="Courier New"/>
                <a:ea typeface="Courier New"/>
                <a:cs typeface="Courier New"/>
                <a:sym typeface="Courier New"/>
              </a:rPr>
              <a:t> </a:t>
            </a:r>
            <a:r>
              <a:rPr lang="en-US" sz="2400"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New"/>
                <a:ea typeface="Courier New"/>
                <a:cs typeface="Courier New"/>
                <a:sym typeface="Courier New"/>
              </a:rPr>
              <a:t>fred</a:t>
            </a:r>
            <a:r>
              <a:rPr lang="en-US" sz="2400"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New"/>
                <a:ea typeface="Courier New"/>
                <a:cs typeface="Courier New"/>
                <a:sym typeface="Courier New"/>
              </a:rPr>
              <a:t>name </a:t>
            </a:r>
            <a:r>
              <a:rPr lang="en-US" sz="2600" i="0" u="none" strike="noStrike" cap="none">
                <a:solidFill>
                  <a:srgbClr val="00FF00"/>
                </a:solidFill>
                <a:latin typeface="Courier New"/>
                <a:ea typeface="Courier New"/>
                <a:cs typeface="Courier New"/>
                <a:sym typeface="Courier New"/>
              </a:rPr>
              <a:t>= </a:t>
            </a:r>
            <a:r>
              <a:rPr lang="en-US" sz="2600" i="0" u="none" strike="noStrike" cap="none" smtClean="0">
                <a:solidFill>
                  <a:srgbClr val="00FF00"/>
                </a:solidFill>
                <a:latin typeface="Courier New"/>
                <a:ea typeface="Courier New"/>
                <a:cs typeface="Courier New"/>
                <a:sym typeface="Courier New"/>
              </a:rPr>
              <a:t>input</a:t>
            </a:r>
            <a:r>
              <a:rPr lang="en-US" sz="2600"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New"/>
                <a:ea typeface="Courier New"/>
                <a:cs typeface="Courier New"/>
                <a:sym typeface="Courier New"/>
              </a:rPr>
              <a:t>counts = </a:t>
            </a:r>
            <a:r>
              <a:rPr lang="en-US" sz="2600" i="0" u="none" strike="noStrike" cap="none" dirty="0" err="1">
                <a:solidFill>
                  <a:srgbClr val="FF00FF"/>
                </a:solidFill>
                <a:latin typeface="Courier New"/>
                <a:ea typeface="Courier New"/>
                <a:cs typeface="Courier New"/>
                <a:sym typeface="Courier New"/>
              </a:rPr>
              <a:t>dict</a:t>
            </a:r>
            <a:r>
              <a:rPr lang="en-US" sz="2600"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dirty="0">
                <a:solidFill>
                  <a:srgbClr val="FF00FF"/>
                </a:solidFill>
                <a:latin typeface="Courier New"/>
                <a:ea typeface="Courier New"/>
                <a:cs typeface="Courier New"/>
                <a:sym typeface="Courier New"/>
              </a:rPr>
              <a:t>for line in handle</a:t>
            </a:r>
            <a:r>
              <a:rPr lang="en-US" sz="2600" dirty="0" smtClean="0">
                <a:solidFill>
                  <a:srgbClr val="FF00FF"/>
                </a:solidFill>
                <a:latin typeface="Courier New"/>
                <a:ea typeface="Courier New"/>
                <a:cs typeface="Courier New"/>
                <a:sym typeface="Courier New"/>
              </a:rPr>
              <a:t>:</a:t>
            </a:r>
          </a:p>
          <a:p>
            <a:pPr lvl="0">
              <a:buClr>
                <a:srgbClr val="00FF00"/>
              </a:buClr>
              <a:buSzPct val="25000"/>
            </a:pPr>
            <a:r>
              <a:rPr lang="en-US" sz="2600" dirty="0" smtClean="0">
                <a:solidFill>
                  <a:srgbClr val="FF00FF"/>
                </a:solidFill>
                <a:latin typeface="Courier New"/>
                <a:ea typeface="Courier New"/>
                <a:cs typeface="Courier New"/>
                <a:sym typeface="Courier New"/>
              </a:rPr>
              <a:t>    </a:t>
            </a:r>
            <a:r>
              <a:rPr lang="en-US" sz="2600" dirty="0">
                <a:solidFill>
                  <a:srgbClr val="FF00FF"/>
                </a:solidFill>
                <a:latin typeface="Courier New"/>
                <a:ea typeface="Courier New"/>
                <a:cs typeface="Courier New"/>
                <a:sym typeface="Courier New"/>
              </a:rPr>
              <a:t>words = </a:t>
            </a:r>
            <a:r>
              <a:rPr lang="en-US" sz="2600" dirty="0" err="1">
                <a:solidFill>
                  <a:srgbClr val="FF00FF"/>
                </a:solidFill>
                <a:latin typeface="Courier New"/>
                <a:ea typeface="Courier New"/>
                <a:cs typeface="Courier New"/>
                <a:sym typeface="Courier New"/>
              </a:rPr>
              <a:t>line.split</a:t>
            </a:r>
            <a:r>
              <a:rPr lang="en-US" sz="2600"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New"/>
                <a:ea typeface="Courier New"/>
                <a:cs typeface="Courier New"/>
                <a:sym typeface="Courier New"/>
              </a:rPr>
              <a:t>    for </a:t>
            </a:r>
            <a:r>
              <a:rPr lang="en-US" sz="2600"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New"/>
                <a:ea typeface="Courier New"/>
                <a:cs typeface="Courier New"/>
                <a:sym typeface="Courier New"/>
              </a:rPr>
              <a:t>        </a:t>
            </a:r>
            <a:r>
              <a:rPr lang="en-US" sz="2600" i="0" u="none" strike="noStrike" cap="none" dirty="0">
                <a:solidFill>
                  <a:srgbClr val="FF00FF"/>
                </a:solidFill>
                <a:latin typeface="Courier New"/>
                <a:ea typeface="Courier New"/>
                <a:cs typeface="Courier New"/>
                <a:sym typeface="Courier New"/>
              </a:rPr>
              <a:t>counts[word] = </a:t>
            </a:r>
            <a:r>
              <a:rPr lang="en-US" sz="2600" i="0" u="none" strike="noStrike" cap="none" dirty="0" err="1">
                <a:solidFill>
                  <a:srgbClr val="FF00FF"/>
                </a:solidFill>
                <a:latin typeface="Courier New"/>
                <a:ea typeface="Courier New"/>
                <a:cs typeface="Courier New"/>
                <a:sym typeface="Courier New"/>
              </a:rPr>
              <a:t>counts.get</a:t>
            </a:r>
            <a:r>
              <a:rPr lang="en-US" sz="2600"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New"/>
                <a:ea typeface="Courier New"/>
                <a:cs typeface="Courier New"/>
                <a:sym typeface="Courier New"/>
              </a:rPr>
              <a:t>bigcount</a:t>
            </a:r>
            <a:r>
              <a:rPr lang="en-US" sz="2600"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New"/>
                <a:ea typeface="Courier New"/>
                <a:cs typeface="Courier New"/>
                <a:sym typeface="Courier New"/>
              </a:rPr>
              <a:t>bigword</a:t>
            </a:r>
            <a:r>
              <a:rPr lang="en-US" sz="2600"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New"/>
                <a:ea typeface="Courier New"/>
                <a:cs typeface="Courier New"/>
                <a:sym typeface="Courier New"/>
              </a:rPr>
              <a:t>for </a:t>
            </a:r>
            <a:r>
              <a:rPr lang="en-US" sz="2600" i="0" u="none" strike="noStrike" cap="none" dirty="0" err="1">
                <a:solidFill>
                  <a:srgbClr val="00FFFF"/>
                </a:solidFill>
                <a:latin typeface="Courier New"/>
                <a:ea typeface="Courier New"/>
                <a:cs typeface="Courier New"/>
                <a:sym typeface="Courier New"/>
              </a:rPr>
              <a:t>word,count</a:t>
            </a:r>
            <a:r>
              <a:rPr lang="en-US" sz="2600" i="0" u="none" strike="noStrike" cap="none" dirty="0">
                <a:solidFill>
                  <a:srgbClr val="00FFFF"/>
                </a:solidFill>
                <a:latin typeface="Courier New"/>
                <a:ea typeface="Courier New"/>
                <a:cs typeface="Courier New"/>
                <a:sym typeface="Courier New"/>
              </a:rPr>
              <a:t> in </a:t>
            </a:r>
            <a:r>
              <a:rPr lang="en-US" sz="2600" i="0" u="none" strike="noStrike" cap="none" dirty="0" err="1">
                <a:solidFill>
                  <a:srgbClr val="00FFFF"/>
                </a:solidFill>
                <a:latin typeface="Courier New"/>
                <a:ea typeface="Courier New"/>
                <a:cs typeface="Courier New"/>
                <a:sym typeface="Courier New"/>
              </a:rPr>
              <a:t>counts.items</a:t>
            </a:r>
            <a:r>
              <a:rPr lang="en-US" sz="2600"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New"/>
                <a:ea typeface="Courier New"/>
                <a:cs typeface="Courier New"/>
                <a:sym typeface="Courier New"/>
              </a:rPr>
              <a:t>    if </a:t>
            </a:r>
            <a:r>
              <a:rPr lang="en-US" sz="2600" i="0" u="none" strike="noStrike" cap="none" dirty="0" err="1">
                <a:solidFill>
                  <a:srgbClr val="00FFFF"/>
                </a:solidFill>
                <a:latin typeface="Courier New"/>
                <a:ea typeface="Courier New"/>
                <a:cs typeface="Courier New"/>
                <a:sym typeface="Courier New"/>
              </a:rPr>
              <a:t>bigcount</a:t>
            </a:r>
            <a:r>
              <a:rPr lang="en-US" sz="2600" i="0" u="none" strike="noStrike" cap="none" dirty="0">
                <a:solidFill>
                  <a:srgbClr val="00FFFF"/>
                </a:solidFill>
                <a:latin typeface="Courier New"/>
                <a:ea typeface="Courier New"/>
                <a:cs typeface="Courier New"/>
                <a:sym typeface="Courier New"/>
              </a:rPr>
              <a:t> is None or count &gt; </a:t>
            </a:r>
            <a:r>
              <a:rPr lang="en-US" sz="2600" i="0" u="none" strike="noStrike" cap="none" dirty="0" err="1">
                <a:solidFill>
                  <a:srgbClr val="00FFFF"/>
                </a:solidFill>
                <a:latin typeface="Courier New"/>
                <a:ea typeface="Courier New"/>
                <a:cs typeface="Courier New"/>
                <a:sym typeface="Courier New"/>
              </a:rPr>
              <a:t>bigcount</a:t>
            </a:r>
            <a:r>
              <a:rPr lang="en-US" sz="2600"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New"/>
                <a:ea typeface="Courier New"/>
                <a:cs typeface="Courier New"/>
                <a:sym typeface="Courier New"/>
              </a:rPr>
              <a:t>        </a:t>
            </a:r>
            <a:r>
              <a:rPr lang="en-US" sz="2600" i="0" u="none" strike="noStrike" cap="none" dirty="0" err="1">
                <a:solidFill>
                  <a:srgbClr val="00FFFF"/>
                </a:solidFill>
                <a:latin typeface="Courier New"/>
                <a:ea typeface="Courier New"/>
                <a:cs typeface="Courier New"/>
                <a:sym typeface="Courier New"/>
              </a:rPr>
              <a:t>bigword</a:t>
            </a:r>
            <a:r>
              <a:rPr lang="en-US" sz="2600"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New"/>
                <a:ea typeface="Courier New"/>
                <a:cs typeface="Courier New"/>
                <a:sym typeface="Courier New"/>
              </a:rPr>
              <a:t>        </a:t>
            </a:r>
            <a:r>
              <a:rPr lang="en-US" sz="2600" i="0" u="none" strike="noStrike" cap="none" dirty="0" err="1">
                <a:solidFill>
                  <a:srgbClr val="00FFFF"/>
                </a:solidFill>
                <a:latin typeface="Courier New"/>
                <a:ea typeface="Courier New"/>
                <a:cs typeface="Courier New"/>
                <a:sym typeface="Courier New"/>
              </a:rPr>
              <a:t>bigcount</a:t>
            </a:r>
            <a:r>
              <a:rPr lang="en-US" sz="2600"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New"/>
                <a:ea typeface="Courier New"/>
                <a:cs typeface="Courier New"/>
                <a:sym typeface="Courier New"/>
              </a:rPr>
              <a:t>print(</a:t>
            </a:r>
            <a:r>
              <a:rPr lang="en-US" sz="2600" i="0" u="none" strike="noStrike" cap="none" dirty="0" err="1" smtClean="0">
                <a:solidFill>
                  <a:srgbClr val="FF7F00"/>
                </a:solidFill>
                <a:latin typeface="Courier New"/>
                <a:ea typeface="Courier New"/>
                <a:cs typeface="Courier New"/>
                <a:sym typeface="Courier New"/>
              </a:rPr>
              <a:t>bigword</a:t>
            </a:r>
            <a:r>
              <a:rPr lang="en-US" sz="2600" i="0" u="none" strike="noStrike" cap="none" dirty="0">
                <a:solidFill>
                  <a:srgbClr val="FF7F00"/>
                </a:solidFill>
                <a:latin typeface="Courier New"/>
                <a:ea typeface="Courier New"/>
                <a:cs typeface="Courier New"/>
                <a:sym typeface="Courier New"/>
              </a:rPr>
              <a:t>, </a:t>
            </a:r>
            <a:r>
              <a:rPr lang="en-US" sz="2600" i="0" u="none" strike="noStrike" cap="none" dirty="0" err="1" smtClean="0">
                <a:solidFill>
                  <a:srgbClr val="FF7F00"/>
                </a:solidFill>
                <a:latin typeface="Courier New"/>
                <a:ea typeface="Courier New"/>
                <a:cs typeface="Courier New"/>
                <a:sym typeface="Courier New"/>
              </a:rPr>
              <a:t>bigcount</a:t>
            </a:r>
            <a:r>
              <a:rPr lang="en-US" sz="2600" i="0" u="none" strike="noStrike" cap="none" dirty="0" smtClean="0">
                <a:solidFill>
                  <a:srgbClr val="FF7F00"/>
                </a:solidFill>
                <a:latin typeface="Courier New"/>
                <a:ea typeface="Courier New"/>
                <a:cs typeface="Courier New"/>
                <a:sym typeface="Courier New"/>
              </a:rPr>
              <a:t>)</a:t>
            </a:r>
            <a:endParaRPr lang="en-US" sz="2600"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8299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smtClean="0">
                <a:solidFill>
                  <a:srgbClr val="FFFF00"/>
                </a:solidFill>
                <a:latin typeface="Arial"/>
                <a:ea typeface="Arial"/>
                <a:cs typeface="Arial"/>
                <a:sym typeface="Arial"/>
              </a:rPr>
              <a:t>”?</a:t>
            </a:r>
            <a:endParaRPr lang="en-US" sz="7600" b="0" i="0" u="none" strike="noStrike" cap="none">
              <a:solidFill>
                <a:srgbClr val="FFFF00"/>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New"/>
                <a:ea typeface="Courier New"/>
                <a:cs typeface="Courier New"/>
                <a:sym typeface="Courier New"/>
              </a:rPr>
              <a:t>&gt;&gt;&gt; </a:t>
            </a:r>
            <a:r>
              <a:rPr lang="en-US" sz="3000" i="0" u="none" strike="noStrike" cap="none" dirty="0">
                <a:solidFill>
                  <a:srgbClr val="00FF00"/>
                </a:solidFill>
                <a:latin typeface="Courier New"/>
                <a:ea typeface="Courier New"/>
                <a:cs typeface="Courier New"/>
                <a:sym typeface="Courier New"/>
              </a:rPr>
              <a:t>x</a:t>
            </a:r>
            <a:r>
              <a:rPr lang="en-US" sz="3000"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a:solidFill>
                  <a:srgbClr val="00FF00"/>
                </a:solidFill>
                <a:latin typeface="Courier New"/>
                <a:ea typeface="Courier New"/>
                <a:cs typeface="Courier New"/>
                <a:sym typeface="Courier New"/>
              </a:rPr>
              <a:t>x</a:t>
            </a:r>
            <a:r>
              <a:rPr lang="en-US" sz="3000"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smtClean="0">
                <a:solidFill>
                  <a:srgbClr val="00FF00"/>
                </a:solidFill>
                <a:latin typeface="Courier New"/>
                <a:ea typeface="Courier New"/>
                <a:cs typeface="Courier New"/>
                <a:sym typeface="Courier New"/>
              </a:rPr>
              <a:t>x</a:t>
            </a:r>
            <a:r>
              <a:rPr lang="en-US" sz="3000" i="0" u="none" strike="noStrike" cap="none" dirty="0" smtClean="0">
                <a:solidFill>
                  <a:srgbClr val="FFFF00"/>
                </a:solidFill>
                <a:latin typeface="Courier New"/>
                <a:ea typeface="Courier New"/>
                <a:cs typeface="Courier New"/>
                <a:sym typeface="Courier New"/>
              </a:rPr>
              <a:t>)</a:t>
            </a:r>
            <a:endParaRPr lang="en-US" sz="30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4</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00FF00"/>
                </a:solidFill>
                <a:latin typeface="Courier New"/>
                <a:ea typeface="Courier New"/>
                <a:cs typeface="Courier New"/>
                <a:sym typeface="Courier New"/>
              </a:rPr>
              <a:t>purse</a:t>
            </a:r>
            <a:r>
              <a:rPr lang="en-US" sz="2400" i="0" u="none" strike="noStrike" cap="none" dirty="0">
                <a:solidFill>
                  <a:schemeClr val="lt1"/>
                </a:solidFill>
                <a:latin typeface="Courier New"/>
                <a:ea typeface="Courier New"/>
                <a:cs typeface="Courier New"/>
                <a:sym typeface="Courier New"/>
              </a:rPr>
              <a:t> = </a:t>
            </a:r>
            <a:r>
              <a:rPr lang="en-US" sz="2400" i="0" u="none" strike="noStrike" cap="none" dirty="0" err="1">
                <a:solidFill>
                  <a:srgbClr val="FF00FF"/>
                </a:solidFill>
                <a:latin typeface="Courier New"/>
                <a:ea typeface="Courier New"/>
                <a:cs typeface="Courier New"/>
                <a:sym typeface="Courier New"/>
              </a:rPr>
              <a:t>dict</a:t>
            </a:r>
            <a:r>
              <a:rPr lang="en-US" sz="24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00FF00"/>
                </a:solidFill>
                <a:latin typeface="Courier New"/>
                <a:ea typeface="Courier New"/>
                <a:cs typeface="Courier New"/>
                <a:sym typeface="Courier New"/>
              </a:rPr>
              <a:t>purse</a:t>
            </a:r>
            <a:r>
              <a:rPr lang="en-US" sz="2400" i="0" u="none" strike="noStrike" cap="none" dirty="0">
                <a:solidFill>
                  <a:srgbClr val="00FFFF"/>
                </a:solidFill>
                <a:latin typeface="Courier New"/>
                <a:ea typeface="Courier New"/>
                <a:cs typeface="Courier New"/>
                <a:sym typeface="Courier New"/>
              </a:rPr>
              <a:t>['money']</a:t>
            </a:r>
            <a:r>
              <a:rPr lang="en-US" sz="2400"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00FF00"/>
                </a:solidFill>
                <a:latin typeface="Courier New"/>
                <a:ea typeface="Courier New"/>
                <a:cs typeface="Courier New"/>
                <a:sym typeface="Courier New"/>
              </a:rPr>
              <a:t>purse</a:t>
            </a:r>
            <a:r>
              <a:rPr lang="en-US" sz="2400" i="0" u="none" strike="noStrike" cap="none" dirty="0">
                <a:solidFill>
                  <a:srgbClr val="00FFFF"/>
                </a:solidFill>
                <a:latin typeface="Courier New"/>
                <a:ea typeface="Courier New"/>
                <a:cs typeface="Courier New"/>
                <a:sym typeface="Courier New"/>
              </a:rPr>
              <a:t>['candy']</a:t>
            </a:r>
            <a:r>
              <a:rPr lang="en-US" sz="2400"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00FF00"/>
                </a:solidFill>
                <a:latin typeface="Courier New"/>
                <a:ea typeface="Courier New"/>
                <a:cs typeface="Courier New"/>
                <a:sym typeface="Courier New"/>
              </a:rPr>
              <a:t>purse</a:t>
            </a:r>
            <a:r>
              <a:rPr lang="en-US" sz="2400" i="0" u="none" strike="noStrike" cap="none" dirty="0">
                <a:solidFill>
                  <a:srgbClr val="00FFFF"/>
                </a:solidFill>
                <a:latin typeface="Courier New"/>
                <a:ea typeface="Courier New"/>
                <a:cs typeface="Courier New"/>
                <a:sym typeface="Courier New"/>
              </a:rPr>
              <a:t>['tissues']</a:t>
            </a:r>
            <a:r>
              <a:rPr lang="en-US" sz="2400"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rgbClr val="00FF00"/>
                </a:solidFill>
                <a:latin typeface="Courier New"/>
                <a:ea typeface="Courier New"/>
                <a:cs typeface="Courier New"/>
                <a:sym typeface="Courier New"/>
              </a:rPr>
              <a:t>purse</a:t>
            </a:r>
            <a:r>
              <a:rPr lang="en-US" sz="2400" i="0" u="none" strike="noStrike" cap="none" dirty="0" smtClean="0">
                <a:solidFill>
                  <a:srgbClr val="FFFF00"/>
                </a:solidFill>
                <a:latin typeface="Courier New"/>
                <a:ea typeface="Courier New"/>
                <a:cs typeface="Courier New"/>
                <a:sym typeface="Courier New"/>
              </a:rPr>
              <a:t>)</a:t>
            </a:r>
            <a:endParaRPr lang="en-US" sz="24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rgbClr val="00FF00"/>
                </a:solidFill>
                <a:latin typeface="Courier New"/>
                <a:ea typeface="Courier New"/>
                <a:cs typeface="Courier New"/>
                <a:sym typeface="Courier New"/>
              </a:rPr>
              <a:t>purse</a:t>
            </a:r>
            <a:r>
              <a:rPr lang="en-US" sz="2400" i="0" u="none" strike="noStrike" cap="none" dirty="0">
                <a:solidFill>
                  <a:srgbClr val="00FFFF"/>
                </a:solidFill>
                <a:latin typeface="Courier New"/>
                <a:ea typeface="Courier New"/>
                <a:cs typeface="Courier New"/>
                <a:sym typeface="Courier New"/>
              </a:rPr>
              <a:t>['candy</a:t>
            </a:r>
            <a:r>
              <a:rPr lang="en-US" sz="2400" i="0" u="none" strike="noStrike" cap="none" dirty="0" smtClean="0">
                <a:solidFill>
                  <a:srgbClr val="00FFFF"/>
                </a:solidFill>
                <a:latin typeface="Courier New"/>
                <a:ea typeface="Courier New"/>
                <a:cs typeface="Courier New"/>
                <a:sym typeface="Courier New"/>
              </a:rPr>
              <a:t>']</a:t>
            </a:r>
            <a:r>
              <a:rPr lang="en-US" sz="2400" dirty="0" smtClean="0">
                <a:solidFill>
                  <a:srgbClr val="FFFF00"/>
                </a:solidFill>
                <a:latin typeface="Courier New"/>
                <a:ea typeface="Courier New"/>
                <a:cs typeface="Courier New"/>
                <a:sym typeface="Courier New"/>
              </a:rPr>
              <a:t>)</a:t>
            </a:r>
            <a:endParaRPr lang="en-US" sz="2400"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a:solidFill>
                  <a:srgbClr val="00FF00"/>
                </a:solidFill>
                <a:latin typeface="Courier New"/>
                <a:ea typeface="Courier New"/>
                <a:cs typeface="Courier New"/>
                <a:sym typeface="Courier New"/>
              </a:rPr>
              <a:t>purse</a:t>
            </a:r>
            <a:r>
              <a:rPr lang="en-US" sz="2400" i="0" u="none" strike="noStrike" cap="none" dirty="0">
                <a:solidFill>
                  <a:srgbClr val="00FFFF"/>
                </a:solidFill>
                <a:latin typeface="Courier New"/>
                <a:ea typeface="Courier New"/>
                <a:cs typeface="Courier New"/>
                <a:sym typeface="Courier New"/>
              </a:rPr>
              <a:t>['candy']</a:t>
            </a:r>
            <a:r>
              <a:rPr lang="en-US" sz="2400" i="0" u="none" strike="noStrike" cap="none" dirty="0">
                <a:solidFill>
                  <a:schemeClr val="lt1"/>
                </a:solidFill>
                <a:latin typeface="Courier New"/>
                <a:ea typeface="Courier New"/>
                <a:cs typeface="Courier New"/>
                <a:sym typeface="Courier New"/>
              </a:rPr>
              <a:t> = </a:t>
            </a:r>
            <a:r>
              <a:rPr lang="en-US" sz="2400" i="0" u="none" strike="noStrike" cap="none" dirty="0">
                <a:solidFill>
                  <a:srgbClr val="00FF00"/>
                </a:solidFill>
                <a:latin typeface="Courier New"/>
                <a:ea typeface="Courier New"/>
                <a:cs typeface="Courier New"/>
                <a:sym typeface="Courier New"/>
              </a:rPr>
              <a:t>purse</a:t>
            </a:r>
            <a:r>
              <a:rPr lang="en-US" sz="2400" i="0" u="none" strike="noStrike" cap="none" dirty="0">
                <a:solidFill>
                  <a:srgbClr val="00FFFF"/>
                </a:solidFill>
                <a:latin typeface="Courier New"/>
                <a:ea typeface="Courier New"/>
                <a:cs typeface="Courier New"/>
                <a:sym typeface="Courier New"/>
              </a:rPr>
              <a:t>['candy']</a:t>
            </a:r>
            <a:r>
              <a:rPr lang="en-US" sz="2400"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i="0" u="none" strike="noStrike" cap="none" dirty="0">
                <a:solidFill>
                  <a:schemeClr val="lt1"/>
                </a:solidFill>
                <a:latin typeface="Courier New"/>
                <a:ea typeface="Courier New"/>
                <a:cs typeface="Courier New"/>
                <a:sym typeface="Courier New"/>
              </a:rPr>
              <a:t>&gt;&gt;&gt; </a:t>
            </a:r>
            <a:r>
              <a:rPr lang="en-US" sz="2400" i="0" u="none" strike="noStrike" cap="none" dirty="0" smtClean="0">
                <a:solidFill>
                  <a:srgbClr val="FFFF00"/>
                </a:solidFill>
                <a:latin typeface="Courier New"/>
                <a:ea typeface="Courier New"/>
                <a:cs typeface="Courier New"/>
                <a:sym typeface="Courier New"/>
              </a:rPr>
              <a:t>print(</a:t>
            </a:r>
            <a:r>
              <a:rPr lang="en-US" sz="2400" i="0" u="none" strike="noStrike" cap="none" dirty="0" smtClean="0">
                <a:solidFill>
                  <a:srgbClr val="00FF00"/>
                </a:solidFill>
                <a:latin typeface="Courier New"/>
                <a:ea typeface="Courier New"/>
                <a:cs typeface="Courier New"/>
                <a:sym typeface="Courier New"/>
              </a:rPr>
              <a:t>purse</a:t>
            </a:r>
            <a:r>
              <a:rPr lang="en-US" sz="2400" dirty="0" smtClean="0">
                <a:solidFill>
                  <a:srgbClr val="FFFF00"/>
                </a:solidFill>
                <a:latin typeface="Courier New"/>
                <a:ea typeface="Courier New"/>
                <a:cs typeface="Courier New"/>
                <a:sym typeface="Courier New"/>
              </a:rPr>
              <a:t>)</a:t>
            </a:r>
            <a:endParaRPr lang="en-US" sz="24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New"/>
                <a:ea typeface="Courier New"/>
                <a:cs typeface="Courier New"/>
                <a:sym typeface="Courier New"/>
              </a:rPr>
              <a:t>{'money': 12, 'tissues': 75, </a:t>
            </a:r>
            <a:r>
              <a:rPr lang="en-US" sz="2400" i="0" u="none" strike="noStrike" cap="none" dirty="0">
                <a:solidFill>
                  <a:srgbClr val="00FFFF"/>
                </a:solidFill>
                <a:latin typeface="Courier New"/>
                <a:ea typeface="Courier New"/>
                <a:cs typeface="Courier New"/>
                <a:sym typeface="Courier New"/>
              </a:rPr>
              <a:t>'candy': 5</a:t>
            </a:r>
            <a:r>
              <a:rPr lang="en-US" sz="2400"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&gt;&gt;&gt; </a:t>
            </a:r>
            <a:r>
              <a:rPr lang="en-US" sz="3000" i="0" u="none" strike="noStrike" cap="none" dirty="0" err="1">
                <a:solidFill>
                  <a:srgbClr val="00FF00"/>
                </a:solidFill>
                <a:latin typeface="Courier New"/>
                <a:ea typeface="Courier New"/>
                <a:cs typeface="Courier New"/>
                <a:sym typeface="Courier New"/>
              </a:rPr>
              <a:t>lst</a:t>
            </a:r>
            <a:r>
              <a:rPr lang="en-US" sz="3000" i="0" u="none" strike="noStrike" cap="none" dirty="0">
                <a:solidFill>
                  <a:srgbClr val="00FF00"/>
                </a:solidFill>
                <a:latin typeface="Courier New"/>
                <a:ea typeface="Courier New"/>
                <a:cs typeface="Courier New"/>
                <a:sym typeface="Courier New"/>
              </a:rPr>
              <a:t> = </a:t>
            </a:r>
            <a:r>
              <a:rPr lang="en-US" sz="3000"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&gt;&gt;&gt; </a:t>
            </a:r>
            <a:r>
              <a:rPr lang="en-US" sz="3000" i="0" u="none" strike="noStrike" cap="none" dirty="0" err="1">
                <a:solidFill>
                  <a:srgbClr val="00FF00"/>
                </a:solidFill>
                <a:latin typeface="Courier New"/>
                <a:ea typeface="Courier New"/>
                <a:cs typeface="Courier New"/>
                <a:sym typeface="Courier New"/>
              </a:rPr>
              <a:t>lst.</a:t>
            </a:r>
            <a:r>
              <a:rPr lang="en-US" sz="3000" i="0" u="none" strike="noStrike" cap="none" dirty="0" err="1">
                <a:solidFill>
                  <a:srgbClr val="FF00FF"/>
                </a:solidFill>
                <a:latin typeface="Courier New"/>
                <a:ea typeface="Courier New"/>
                <a:cs typeface="Courier New"/>
                <a:sym typeface="Courier New"/>
              </a:rPr>
              <a:t>append</a:t>
            </a:r>
            <a:r>
              <a:rPr lang="en-US" sz="3000" i="0" u="none" strike="noStrike" cap="none" dirty="0">
                <a:solidFill>
                  <a:srgbClr val="00FF00"/>
                </a:solidFill>
                <a:latin typeface="Courier New"/>
                <a:ea typeface="Courier New"/>
                <a:cs typeface="Courier New"/>
                <a:sym typeface="Courier New"/>
              </a:rPr>
              <a:t>(</a:t>
            </a:r>
            <a:r>
              <a:rPr lang="en-US" sz="3000" i="0" u="none" strike="noStrike" cap="none" dirty="0">
                <a:solidFill>
                  <a:srgbClr val="FFFF00"/>
                </a:solidFill>
                <a:latin typeface="Courier New"/>
                <a:ea typeface="Courier New"/>
                <a:cs typeface="Courier New"/>
                <a:sym typeface="Courier New"/>
              </a:rPr>
              <a:t>21</a:t>
            </a:r>
            <a:r>
              <a:rPr lang="en-US" sz="300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&gt;&gt;&gt; </a:t>
            </a:r>
            <a:r>
              <a:rPr lang="en-US" sz="3000" i="0" u="none" strike="noStrike" cap="none" dirty="0" err="1">
                <a:solidFill>
                  <a:srgbClr val="00FF00"/>
                </a:solidFill>
                <a:latin typeface="Courier New"/>
                <a:ea typeface="Courier New"/>
                <a:cs typeface="Courier New"/>
                <a:sym typeface="Courier New"/>
              </a:rPr>
              <a:t>lst.</a:t>
            </a:r>
            <a:r>
              <a:rPr lang="en-US" sz="3000" i="0" u="none" strike="noStrike" cap="none" dirty="0" err="1">
                <a:solidFill>
                  <a:srgbClr val="FF00FF"/>
                </a:solidFill>
                <a:latin typeface="Courier New"/>
                <a:ea typeface="Courier New"/>
                <a:cs typeface="Courier New"/>
                <a:sym typeface="Courier New"/>
              </a:rPr>
              <a:t>append</a:t>
            </a:r>
            <a:r>
              <a:rPr lang="en-US" sz="3000" i="0" u="none" strike="noStrike" cap="none" dirty="0">
                <a:solidFill>
                  <a:srgbClr val="00FF00"/>
                </a:solidFill>
                <a:latin typeface="Courier New"/>
                <a:ea typeface="Courier New"/>
                <a:cs typeface="Courier New"/>
                <a:sym typeface="Courier New"/>
              </a:rPr>
              <a:t>(</a:t>
            </a:r>
            <a:r>
              <a:rPr lang="en-US" sz="3000" i="0" u="none" strike="noStrike" cap="none" dirty="0">
                <a:solidFill>
                  <a:srgbClr val="FFFF00"/>
                </a:solidFill>
                <a:latin typeface="Courier New"/>
                <a:ea typeface="Courier New"/>
                <a:cs typeface="Courier New"/>
                <a:sym typeface="Courier New"/>
              </a:rPr>
              <a:t>183</a:t>
            </a:r>
            <a:r>
              <a:rPr lang="en-US" sz="300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err="1" smtClean="0">
                <a:solidFill>
                  <a:srgbClr val="00FF00"/>
                </a:solidFill>
                <a:latin typeface="Courier New"/>
                <a:ea typeface="Courier New"/>
                <a:cs typeface="Courier New"/>
                <a:sym typeface="Courier New"/>
              </a:rPr>
              <a:t>lst</a:t>
            </a:r>
            <a:r>
              <a:rPr lang="en-US" sz="3000" i="0" u="none" strike="noStrike" cap="none" dirty="0" smtClean="0">
                <a:solidFill>
                  <a:srgbClr val="FFFF00"/>
                </a:solidFill>
                <a:latin typeface="Courier New"/>
                <a:ea typeface="Courier New"/>
                <a:cs typeface="Courier New"/>
                <a:sym typeface="Courier New"/>
              </a:rPr>
              <a:t>)</a:t>
            </a:r>
            <a:endParaRPr lang="en-US" sz="3000"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a:t>
            </a:r>
            <a:r>
              <a:rPr lang="en-US" sz="3000" i="0" u="none" strike="noStrike" cap="none" dirty="0">
                <a:solidFill>
                  <a:srgbClr val="FFFF00"/>
                </a:solidFill>
                <a:latin typeface="Courier New"/>
                <a:ea typeface="Courier New"/>
                <a:cs typeface="Courier New"/>
                <a:sym typeface="Courier New"/>
              </a:rPr>
              <a:t>21, 183</a:t>
            </a:r>
            <a:r>
              <a:rPr lang="en-US" sz="300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&gt;&gt;&gt; </a:t>
            </a:r>
            <a:r>
              <a:rPr lang="en-US" sz="3000" i="0" u="none" strike="noStrike" cap="none" dirty="0" err="1">
                <a:solidFill>
                  <a:srgbClr val="00FF00"/>
                </a:solidFill>
                <a:latin typeface="Courier New"/>
                <a:ea typeface="Courier New"/>
                <a:cs typeface="Courier New"/>
                <a:sym typeface="Courier New"/>
              </a:rPr>
              <a:t>lst</a:t>
            </a:r>
            <a:r>
              <a:rPr lang="en-US" sz="3000" i="0" u="none" strike="noStrike" cap="none" dirty="0">
                <a:solidFill>
                  <a:srgbClr val="00FF00"/>
                </a:solidFill>
                <a:latin typeface="Courier New"/>
                <a:ea typeface="Courier New"/>
                <a:cs typeface="Courier New"/>
                <a:sym typeface="Courier New"/>
              </a:rPr>
              <a:t>[</a:t>
            </a:r>
            <a:r>
              <a:rPr lang="en-US" sz="3000" i="0" u="none" strike="noStrike" cap="none" dirty="0">
                <a:solidFill>
                  <a:srgbClr val="FFFFFF"/>
                </a:solidFill>
                <a:latin typeface="Courier New"/>
                <a:ea typeface="Courier New"/>
                <a:cs typeface="Courier New"/>
                <a:sym typeface="Courier New"/>
              </a:rPr>
              <a:t>0</a:t>
            </a:r>
            <a:r>
              <a:rPr lang="en-US" sz="3000" i="0" u="none" strike="noStrike" cap="none" dirty="0">
                <a:solidFill>
                  <a:srgbClr val="00FF00"/>
                </a:solidFill>
                <a:latin typeface="Courier New"/>
                <a:ea typeface="Courier New"/>
                <a:cs typeface="Courier New"/>
                <a:sym typeface="Courier New"/>
              </a:rPr>
              <a:t>] = </a:t>
            </a:r>
            <a:r>
              <a:rPr lang="en-US" sz="3000"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i="0" u="none" strike="noStrike" cap="none" dirty="0">
                <a:solidFill>
                  <a:srgbClr val="00FF00"/>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err="1" smtClean="0">
                <a:solidFill>
                  <a:srgbClr val="00FF00"/>
                </a:solidFill>
                <a:latin typeface="Courier New"/>
                <a:ea typeface="Courier New"/>
                <a:cs typeface="Courier New"/>
                <a:sym typeface="Courier New"/>
              </a:rPr>
              <a:t>lst</a:t>
            </a:r>
            <a:r>
              <a:rPr lang="en-US" sz="3000" dirty="0" smtClean="0">
                <a:solidFill>
                  <a:srgbClr val="FFFF00"/>
                </a:solidFill>
                <a:latin typeface="Courier New"/>
                <a:ea typeface="Courier New"/>
                <a:cs typeface="Courier New"/>
                <a:sym typeface="Courier New"/>
              </a:rPr>
              <a:t>)</a:t>
            </a:r>
            <a:endParaRPr lang="en-US" sz="30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New"/>
                <a:ea typeface="Courier New"/>
                <a:cs typeface="Courier New"/>
                <a:sym typeface="Courier New"/>
              </a:rPr>
              <a:t>[</a:t>
            </a:r>
            <a:r>
              <a:rPr lang="en-US" sz="3000" i="0" u="none" strike="noStrike" cap="none" dirty="0">
                <a:solidFill>
                  <a:srgbClr val="FFFF00"/>
                </a:solidFill>
                <a:latin typeface="Courier New"/>
                <a:ea typeface="Courier New"/>
                <a:cs typeface="Courier New"/>
                <a:sym typeface="Courier New"/>
              </a:rPr>
              <a:t>23, 183</a:t>
            </a:r>
            <a:r>
              <a:rPr lang="en-US" sz="3000"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New"/>
                <a:ea typeface="Courier New"/>
                <a:cs typeface="Courier New"/>
                <a:sym typeface="Courier New"/>
              </a:rPr>
              <a:t>&gt;&gt;&gt; </a:t>
            </a:r>
            <a:r>
              <a:rPr lang="en-US" sz="3000" i="0" u="none" strike="noStrike" cap="none" dirty="0" err="1">
                <a:solidFill>
                  <a:srgbClr val="FF00FF"/>
                </a:solidFill>
                <a:latin typeface="Courier New"/>
                <a:ea typeface="Courier New"/>
                <a:cs typeface="Courier New"/>
                <a:sym typeface="Courier New"/>
              </a:rPr>
              <a:t>ddd</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0000FF"/>
                </a:solidFill>
                <a:latin typeface="Courier New"/>
                <a:ea typeface="Courier New"/>
                <a:cs typeface="Courier New"/>
                <a:sym typeface="Courier New"/>
              </a:rPr>
              <a:t> </a:t>
            </a:r>
            <a:r>
              <a:rPr lang="en-US" sz="3000" i="0" u="none" strike="noStrike" cap="none" dirty="0" err="1">
                <a:solidFill>
                  <a:srgbClr val="00FFFF"/>
                </a:solidFill>
                <a:latin typeface="Courier New"/>
                <a:ea typeface="Courier New"/>
                <a:cs typeface="Courier New"/>
                <a:sym typeface="Courier New"/>
              </a:rPr>
              <a:t>dict</a:t>
            </a:r>
            <a:r>
              <a:rPr lang="en-US" sz="3000"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New"/>
                <a:ea typeface="Courier New"/>
                <a:cs typeface="Courier New"/>
                <a:sym typeface="Courier New"/>
              </a:rPr>
              <a:t>&gt;&gt;&gt; </a:t>
            </a:r>
            <a:r>
              <a:rPr lang="en-US" sz="3000" i="0" u="none" strike="noStrike" cap="none" dirty="0" err="1">
                <a:solidFill>
                  <a:srgbClr val="FF00FF"/>
                </a:solidFill>
                <a:latin typeface="Courier New"/>
                <a:ea typeface="Courier New"/>
                <a:cs typeface="Courier New"/>
                <a:sym typeface="Courier New"/>
              </a:rPr>
              <a:t>ddd</a:t>
            </a:r>
            <a:r>
              <a:rPr lang="en-US" sz="3000" i="0" u="none" strike="noStrike" cap="none" dirty="0">
                <a:solidFill>
                  <a:srgbClr val="FF00FF"/>
                </a:solidFill>
                <a:latin typeface="Courier New"/>
                <a:ea typeface="Courier New"/>
                <a:cs typeface="Courier New"/>
                <a:sym typeface="Courier New"/>
              </a:rPr>
              <a:t>[</a:t>
            </a:r>
            <a:r>
              <a:rPr lang="en-US" sz="3000" i="0" u="none" strike="noStrike" cap="none" dirty="0">
                <a:solidFill>
                  <a:srgbClr val="FF7F00"/>
                </a:solidFill>
                <a:latin typeface="Courier New"/>
                <a:ea typeface="Courier New"/>
                <a:cs typeface="Courier New"/>
                <a:sym typeface="Courier New"/>
              </a:rPr>
              <a:t>'age'</a:t>
            </a:r>
            <a:r>
              <a:rPr lang="en-US" sz="3000" i="0" u="none" strike="noStrike" cap="none" dirty="0">
                <a:solidFill>
                  <a:srgbClr val="FF00FF"/>
                </a:solidFill>
                <a:latin typeface="Courier New"/>
                <a:ea typeface="Courier New"/>
                <a:cs typeface="Courier New"/>
                <a:sym typeface="Courier New"/>
              </a:rPr>
              <a:t>] = </a:t>
            </a:r>
            <a:r>
              <a:rPr lang="en-US" sz="3000"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New"/>
                <a:ea typeface="Courier New"/>
                <a:cs typeface="Courier New"/>
                <a:sym typeface="Courier New"/>
              </a:rPr>
              <a:t>&gt;&gt;&gt; </a:t>
            </a:r>
            <a:r>
              <a:rPr lang="en-US" sz="3000" i="0" u="none" strike="noStrike" cap="none" dirty="0" err="1">
                <a:solidFill>
                  <a:srgbClr val="FF00FF"/>
                </a:solidFill>
                <a:latin typeface="Courier New"/>
                <a:ea typeface="Courier New"/>
                <a:cs typeface="Courier New"/>
                <a:sym typeface="Courier New"/>
              </a:rPr>
              <a:t>ddd</a:t>
            </a:r>
            <a:r>
              <a:rPr lang="en-US" sz="3000" i="0" u="none" strike="noStrike" cap="none" dirty="0">
                <a:solidFill>
                  <a:srgbClr val="FF00FF"/>
                </a:solidFill>
                <a:latin typeface="Courier New"/>
                <a:ea typeface="Courier New"/>
                <a:cs typeface="Courier New"/>
                <a:sym typeface="Courier New"/>
              </a:rPr>
              <a:t>[</a:t>
            </a:r>
            <a:r>
              <a:rPr lang="en-US" sz="3000" i="0" u="none" strike="noStrike" cap="none" dirty="0">
                <a:solidFill>
                  <a:srgbClr val="FF7F00"/>
                </a:solidFill>
                <a:latin typeface="Courier New"/>
                <a:ea typeface="Courier New"/>
                <a:cs typeface="Courier New"/>
                <a:sym typeface="Courier New"/>
              </a:rPr>
              <a:t>'course'</a:t>
            </a:r>
            <a:r>
              <a:rPr lang="en-US" sz="3000" i="0" u="none" strike="noStrike" cap="none" dirty="0">
                <a:solidFill>
                  <a:srgbClr val="FF00FF"/>
                </a:solidFill>
                <a:latin typeface="Courier New"/>
                <a:ea typeface="Courier New"/>
                <a:cs typeface="Courier New"/>
                <a:sym typeface="Courier New"/>
              </a:rPr>
              <a:t>] = </a:t>
            </a:r>
            <a:r>
              <a:rPr lang="en-US" sz="3000"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i="0" u="none" strike="noStrike" cap="none" dirty="0">
                <a:solidFill>
                  <a:srgbClr val="FF00FF"/>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err="1" smtClean="0">
                <a:solidFill>
                  <a:srgbClr val="FF00FF"/>
                </a:solidFill>
                <a:latin typeface="Courier New"/>
                <a:ea typeface="Courier New"/>
                <a:cs typeface="Courier New"/>
                <a:sym typeface="Courier New"/>
              </a:rPr>
              <a:t>ddd</a:t>
            </a:r>
            <a:r>
              <a:rPr lang="en-US" sz="3000" dirty="0" smtClean="0">
                <a:solidFill>
                  <a:srgbClr val="FFFF00"/>
                </a:solidFill>
                <a:latin typeface="Courier New"/>
                <a:ea typeface="Courier New"/>
                <a:cs typeface="Courier New"/>
                <a:sym typeface="Courier New"/>
              </a:rPr>
              <a:t>)</a:t>
            </a:r>
            <a:endParaRPr lang="en-US" sz="3000"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New"/>
                <a:ea typeface="Courier New"/>
                <a:cs typeface="Courier New"/>
                <a:sym typeface="Courier New"/>
              </a:rPr>
              <a:t>{</a:t>
            </a:r>
            <a:r>
              <a:rPr lang="en-US" sz="3000" i="0" u="none" strike="noStrike" cap="none" dirty="0">
                <a:solidFill>
                  <a:srgbClr val="FF7F00"/>
                </a:solidFill>
                <a:latin typeface="Courier New"/>
                <a:ea typeface="Courier New"/>
                <a:cs typeface="Courier New"/>
                <a:sym typeface="Courier New"/>
              </a:rPr>
              <a:t>'course'</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182</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'age'</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21</a:t>
            </a:r>
            <a:r>
              <a:rPr lang="en-US" sz="3000"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New"/>
                <a:ea typeface="Courier New"/>
                <a:cs typeface="Courier New"/>
                <a:sym typeface="Courier New"/>
              </a:rPr>
              <a:t>&gt;&gt;&gt; </a:t>
            </a:r>
            <a:r>
              <a:rPr lang="en-US" sz="3000" i="0" u="none" strike="noStrike" cap="none" dirty="0" err="1">
                <a:solidFill>
                  <a:srgbClr val="FF00FF"/>
                </a:solidFill>
                <a:latin typeface="Courier New"/>
                <a:ea typeface="Courier New"/>
                <a:cs typeface="Courier New"/>
                <a:sym typeface="Courier New"/>
              </a:rPr>
              <a:t>ddd</a:t>
            </a:r>
            <a:r>
              <a:rPr lang="en-US" sz="3000" i="0" u="none" strike="noStrike" cap="none" dirty="0">
                <a:solidFill>
                  <a:srgbClr val="FF00FF"/>
                </a:solidFill>
                <a:latin typeface="Courier New"/>
                <a:ea typeface="Courier New"/>
                <a:cs typeface="Courier New"/>
                <a:sym typeface="Courier New"/>
              </a:rPr>
              <a:t>[</a:t>
            </a:r>
            <a:r>
              <a:rPr lang="en-US" sz="3000" i="0" u="none" strike="noStrike" cap="none" dirty="0">
                <a:solidFill>
                  <a:srgbClr val="FF7F00"/>
                </a:solidFill>
                <a:latin typeface="Courier New"/>
                <a:ea typeface="Courier New"/>
                <a:cs typeface="Courier New"/>
                <a:sym typeface="Courier New"/>
              </a:rPr>
              <a:t>'age'</a:t>
            </a:r>
            <a:r>
              <a:rPr lang="en-US" sz="3000"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i="0" u="none" strike="noStrike" cap="none" dirty="0">
                <a:solidFill>
                  <a:srgbClr val="FF00FF"/>
                </a:solidFill>
                <a:latin typeface="Courier New"/>
                <a:ea typeface="Courier New"/>
                <a:cs typeface="Courier New"/>
                <a:sym typeface="Courier New"/>
              </a:rPr>
              <a:t>&gt;&gt;&gt; </a:t>
            </a:r>
            <a:r>
              <a:rPr lang="en-US" sz="3000" i="0" u="none" strike="noStrike" cap="none" dirty="0" smtClean="0">
                <a:solidFill>
                  <a:srgbClr val="FFFF00"/>
                </a:solidFill>
                <a:latin typeface="Courier New"/>
                <a:ea typeface="Courier New"/>
                <a:cs typeface="Courier New"/>
                <a:sym typeface="Courier New"/>
              </a:rPr>
              <a:t>print(</a:t>
            </a:r>
            <a:r>
              <a:rPr lang="en-US" sz="3000" i="0" u="none" strike="noStrike" cap="none" dirty="0" err="1" smtClean="0">
                <a:solidFill>
                  <a:srgbClr val="FF00FF"/>
                </a:solidFill>
                <a:latin typeface="Courier New"/>
                <a:ea typeface="Courier New"/>
                <a:cs typeface="Courier New"/>
                <a:sym typeface="Courier New"/>
              </a:rPr>
              <a:t>ddd</a:t>
            </a:r>
            <a:r>
              <a:rPr lang="en-US" sz="3000" dirty="0" smtClean="0">
                <a:solidFill>
                  <a:srgbClr val="FFFF00"/>
                </a:solidFill>
                <a:latin typeface="Courier New"/>
                <a:ea typeface="Courier New"/>
                <a:cs typeface="Courier New"/>
                <a:sym typeface="Courier New"/>
              </a:rPr>
              <a:t>)</a:t>
            </a:r>
            <a:endParaRPr lang="en-US" sz="3000"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New"/>
                <a:ea typeface="Courier New"/>
                <a:cs typeface="Courier New"/>
                <a:sym typeface="Courier New"/>
              </a:rPr>
              <a:t>{</a:t>
            </a:r>
            <a:r>
              <a:rPr lang="en-US" sz="3000" i="0" u="none" strike="noStrike" cap="none" dirty="0">
                <a:solidFill>
                  <a:srgbClr val="FF7F00"/>
                </a:solidFill>
                <a:latin typeface="Courier New"/>
                <a:ea typeface="Courier New"/>
                <a:cs typeface="Courier New"/>
                <a:sym typeface="Courier New"/>
              </a:rPr>
              <a:t>'course'</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182</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'age'</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23</a:t>
            </a:r>
            <a:r>
              <a:rPr lang="en-US" sz="3000"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New"/>
                <a:ea typeface="Courier New"/>
                <a:cs typeface="Courier New"/>
                <a:sym typeface="Courier New"/>
              </a:rPr>
              <a:t>&gt;&gt;&gt; </a:t>
            </a:r>
            <a:r>
              <a:rPr lang="en-US" sz="2800" i="0" u="none" strike="noStrike" cap="none" dirty="0" err="1">
                <a:solidFill>
                  <a:srgbClr val="00FF00"/>
                </a:solidFill>
                <a:latin typeface="Courier New"/>
                <a:ea typeface="Courier New"/>
                <a:cs typeface="Courier New"/>
                <a:sym typeface="Courier New"/>
              </a:rPr>
              <a:t>lst</a:t>
            </a:r>
            <a:r>
              <a:rPr lang="en-US" sz="2800" i="0" u="none" strike="noStrike" cap="none" dirty="0">
                <a:solidFill>
                  <a:srgbClr val="00FF00"/>
                </a:solidFill>
                <a:latin typeface="Courier New"/>
                <a:ea typeface="Courier New"/>
                <a:cs typeface="Courier New"/>
                <a:sym typeface="Courier New"/>
              </a:rPr>
              <a:t> =</a:t>
            </a:r>
            <a:r>
              <a:rPr lang="en-US" sz="2800" i="0" u="none" strike="noStrike" cap="none" dirty="0">
                <a:solidFill>
                  <a:srgbClr val="0000FF"/>
                </a:solidFill>
                <a:latin typeface="Courier New"/>
                <a:ea typeface="Courier New"/>
                <a:cs typeface="Courier New"/>
                <a:sym typeface="Courier New"/>
              </a:rPr>
              <a:t> </a:t>
            </a:r>
            <a:r>
              <a:rPr lang="en-US" sz="2800"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New"/>
                <a:ea typeface="Courier New"/>
                <a:cs typeface="Courier New"/>
                <a:sym typeface="Courier New"/>
              </a:rPr>
              <a:t>&gt;&gt;&gt; </a:t>
            </a:r>
            <a:r>
              <a:rPr lang="en-US" sz="2800" i="0" u="none" strike="noStrike" cap="none" dirty="0" err="1">
                <a:solidFill>
                  <a:srgbClr val="00FF00"/>
                </a:solidFill>
                <a:latin typeface="Courier New"/>
                <a:ea typeface="Courier New"/>
                <a:cs typeface="Courier New"/>
                <a:sym typeface="Courier New"/>
              </a:rPr>
              <a:t>lst.append</a:t>
            </a:r>
            <a:r>
              <a:rPr lang="en-US" sz="2800" i="0" u="none" strike="noStrike" cap="none" dirty="0">
                <a:solidFill>
                  <a:srgbClr val="00FF00"/>
                </a:solidFill>
                <a:latin typeface="Courier New"/>
                <a:ea typeface="Courier New"/>
                <a:cs typeface="Courier New"/>
                <a:sym typeface="Courier New"/>
              </a:rPr>
              <a:t>(</a:t>
            </a:r>
            <a:r>
              <a:rPr lang="en-US" sz="2800" i="0" u="none" strike="noStrike" cap="none" dirty="0">
                <a:solidFill>
                  <a:srgbClr val="FFFF00"/>
                </a:solidFill>
                <a:latin typeface="Courier New"/>
                <a:ea typeface="Courier New"/>
                <a:cs typeface="Courier New"/>
                <a:sym typeface="Courier New"/>
              </a:rPr>
              <a:t>21</a:t>
            </a:r>
            <a:r>
              <a:rPr lang="en-US" sz="280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New"/>
                <a:ea typeface="Courier New"/>
                <a:cs typeface="Courier New"/>
                <a:sym typeface="Courier New"/>
              </a:rPr>
              <a:t>&gt;&gt;&gt; </a:t>
            </a:r>
            <a:r>
              <a:rPr lang="en-US" sz="2800" i="0" u="none" strike="noStrike" cap="none" dirty="0" err="1">
                <a:solidFill>
                  <a:srgbClr val="00FF00"/>
                </a:solidFill>
                <a:latin typeface="Courier New"/>
                <a:ea typeface="Courier New"/>
                <a:cs typeface="Courier New"/>
                <a:sym typeface="Courier New"/>
              </a:rPr>
              <a:t>lst.append</a:t>
            </a:r>
            <a:r>
              <a:rPr lang="en-US" sz="2800" i="0" u="none" strike="noStrike" cap="none" dirty="0">
                <a:solidFill>
                  <a:srgbClr val="00FF00"/>
                </a:solidFill>
                <a:latin typeface="Courier New"/>
                <a:ea typeface="Courier New"/>
                <a:cs typeface="Courier New"/>
                <a:sym typeface="Courier New"/>
              </a:rPr>
              <a:t>(</a:t>
            </a:r>
            <a:r>
              <a:rPr lang="en-US" sz="2800" i="0" u="none" strike="noStrike" cap="none" dirty="0">
                <a:solidFill>
                  <a:srgbClr val="FFFF00"/>
                </a:solidFill>
                <a:latin typeface="Courier New"/>
                <a:ea typeface="Courier New"/>
                <a:cs typeface="Courier New"/>
                <a:sym typeface="Courier New"/>
              </a:rPr>
              <a:t>183</a:t>
            </a:r>
            <a:r>
              <a:rPr lang="en-US" sz="2800"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i="0" u="none" strike="noStrike" cap="none" dirty="0">
                <a:solidFill>
                  <a:srgbClr val="00FF00"/>
                </a:solidFill>
                <a:latin typeface="Courier New"/>
                <a:ea typeface="Courier New"/>
                <a:cs typeface="Courier New"/>
                <a:sym typeface="Courier New"/>
              </a:rPr>
              <a:t>&gt;&gt;&gt; </a:t>
            </a: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err="1" smtClean="0">
                <a:solidFill>
                  <a:srgbClr val="00FF00"/>
                </a:solidFill>
                <a:latin typeface="Courier New"/>
                <a:ea typeface="Courier New"/>
                <a:cs typeface="Courier New"/>
                <a:sym typeface="Courier New"/>
              </a:rPr>
              <a:t>lst</a:t>
            </a:r>
            <a:r>
              <a:rPr lang="en-US" sz="2800" dirty="0" smtClean="0">
                <a:solidFill>
                  <a:srgbClr val="FFFF00"/>
                </a:solidFill>
                <a:latin typeface="Courier New"/>
                <a:ea typeface="Courier New"/>
                <a:cs typeface="Courier New"/>
                <a:sym typeface="Courier New"/>
              </a:rPr>
              <a:t>)</a:t>
            </a:r>
            <a:endParaRPr lang="en-US" sz="28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New"/>
                <a:ea typeface="Courier New"/>
                <a:cs typeface="Courier New"/>
                <a:sym typeface="Courier New"/>
              </a:rPr>
              <a:t>[</a:t>
            </a:r>
            <a:r>
              <a:rPr lang="en-US" sz="2800" i="0" u="none" strike="noStrike" cap="none" dirty="0">
                <a:solidFill>
                  <a:srgbClr val="FFFF00"/>
                </a:solidFill>
                <a:latin typeface="Courier New"/>
                <a:ea typeface="Courier New"/>
                <a:cs typeface="Courier New"/>
                <a:sym typeface="Courier New"/>
              </a:rPr>
              <a:t>21, 183</a:t>
            </a:r>
            <a:r>
              <a:rPr lang="en-US" sz="280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New"/>
                <a:ea typeface="Courier New"/>
                <a:cs typeface="Courier New"/>
                <a:sym typeface="Courier New"/>
              </a:rPr>
              <a:t>&gt;&gt;&gt; </a:t>
            </a:r>
            <a:r>
              <a:rPr lang="en-US" sz="2800" i="0" u="none" strike="noStrike" cap="none" dirty="0" err="1">
                <a:solidFill>
                  <a:srgbClr val="00FF00"/>
                </a:solidFill>
                <a:latin typeface="Courier New"/>
                <a:ea typeface="Courier New"/>
                <a:cs typeface="Courier New"/>
                <a:sym typeface="Courier New"/>
              </a:rPr>
              <a:t>lst</a:t>
            </a:r>
            <a:r>
              <a:rPr lang="en-US" sz="2800" i="0" u="none" strike="noStrike" cap="none" dirty="0">
                <a:solidFill>
                  <a:srgbClr val="FF7F00"/>
                </a:solidFill>
                <a:latin typeface="Courier New"/>
                <a:ea typeface="Courier New"/>
                <a:cs typeface="Courier New"/>
                <a:sym typeface="Courier New"/>
              </a:rPr>
              <a:t>[0]</a:t>
            </a:r>
            <a:r>
              <a:rPr lang="en-US" sz="2800" i="0" u="none" strike="noStrike" cap="none" dirty="0">
                <a:solidFill>
                  <a:srgbClr val="00FF00"/>
                </a:solidFill>
                <a:latin typeface="Courier New"/>
                <a:ea typeface="Courier New"/>
                <a:cs typeface="Courier New"/>
                <a:sym typeface="Courier New"/>
              </a:rPr>
              <a:t> = </a:t>
            </a:r>
            <a:r>
              <a:rPr lang="en-US" sz="2800"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i="0" u="none" strike="noStrike" cap="none" dirty="0">
                <a:solidFill>
                  <a:srgbClr val="00FF00"/>
                </a:solidFill>
                <a:latin typeface="Courier New"/>
                <a:ea typeface="Courier New"/>
                <a:cs typeface="Courier New"/>
                <a:sym typeface="Courier New"/>
              </a:rPr>
              <a:t>&gt;&gt;&gt; </a:t>
            </a: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err="1" smtClean="0">
                <a:solidFill>
                  <a:srgbClr val="00FF00"/>
                </a:solidFill>
                <a:latin typeface="Courier New"/>
                <a:ea typeface="Courier New"/>
                <a:cs typeface="Courier New"/>
                <a:sym typeface="Courier New"/>
              </a:rPr>
              <a:t>lst</a:t>
            </a:r>
            <a:r>
              <a:rPr lang="en-US" sz="2800" dirty="0" smtClean="0">
                <a:solidFill>
                  <a:srgbClr val="FFFF00"/>
                </a:solidFill>
                <a:latin typeface="Courier New"/>
                <a:ea typeface="Courier New"/>
                <a:cs typeface="Courier New"/>
                <a:sym typeface="Courier New"/>
              </a:rPr>
              <a:t>)</a:t>
            </a:r>
            <a:endParaRPr lang="en-US" sz="28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New"/>
                <a:ea typeface="Courier New"/>
                <a:cs typeface="Courier New"/>
                <a:sym typeface="Courier New"/>
              </a:rPr>
              <a:t>[</a:t>
            </a:r>
            <a:r>
              <a:rPr lang="en-US" sz="2800" i="0" u="none" strike="noStrike" cap="none" dirty="0">
                <a:solidFill>
                  <a:srgbClr val="FFFF00"/>
                </a:solidFill>
                <a:latin typeface="Courier New"/>
                <a:ea typeface="Courier New"/>
                <a:cs typeface="Courier New"/>
                <a:sym typeface="Courier New"/>
              </a:rPr>
              <a:t>23, 183</a:t>
            </a:r>
            <a:r>
              <a:rPr lang="en-US" sz="2800"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New"/>
                <a:ea typeface="Courier New"/>
                <a:cs typeface="Courier New"/>
                <a:sym typeface="Courier New"/>
              </a:rPr>
              <a:t>&gt;&gt;&gt; </a:t>
            </a:r>
            <a:r>
              <a:rPr lang="en-US" sz="2800" i="0" u="none" strike="noStrike" cap="none" dirty="0" err="1">
                <a:solidFill>
                  <a:srgbClr val="FF00FF"/>
                </a:solidFill>
                <a:latin typeface="Courier New"/>
                <a:ea typeface="Courier New"/>
                <a:cs typeface="Courier New"/>
                <a:sym typeface="Courier New"/>
              </a:rPr>
              <a:t>ddd</a:t>
            </a:r>
            <a:r>
              <a:rPr lang="en-US" sz="2800" i="0" u="none" strike="noStrike" cap="none" dirty="0">
                <a:solidFill>
                  <a:srgbClr val="FF00FF"/>
                </a:solidFill>
                <a:latin typeface="Courier New"/>
                <a:ea typeface="Courier New"/>
                <a:cs typeface="Courier New"/>
                <a:sym typeface="Courier New"/>
              </a:rPr>
              <a:t> = </a:t>
            </a:r>
            <a:r>
              <a:rPr lang="en-US" sz="2800" i="0" u="none" strike="noStrike" cap="none" dirty="0" err="1">
                <a:solidFill>
                  <a:srgbClr val="00FFFF"/>
                </a:solidFill>
                <a:latin typeface="Courier New"/>
                <a:ea typeface="Courier New"/>
                <a:cs typeface="Courier New"/>
                <a:sym typeface="Courier New"/>
              </a:rPr>
              <a:t>dict</a:t>
            </a:r>
            <a:r>
              <a:rPr lang="en-US" sz="2800"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New"/>
                <a:ea typeface="Courier New"/>
                <a:cs typeface="Courier New"/>
                <a:sym typeface="Courier New"/>
              </a:rPr>
              <a:t>&gt;&gt;&gt; </a:t>
            </a:r>
            <a:r>
              <a:rPr lang="en-US" sz="2800" i="0" u="none" strike="noStrike" cap="none" dirty="0" err="1">
                <a:solidFill>
                  <a:srgbClr val="FF00FF"/>
                </a:solidFill>
                <a:latin typeface="Courier New"/>
                <a:ea typeface="Courier New"/>
                <a:cs typeface="Courier New"/>
                <a:sym typeface="Courier New"/>
              </a:rPr>
              <a:t>ddd</a:t>
            </a:r>
            <a:r>
              <a:rPr lang="en-US" sz="2800" i="0" u="none" strike="noStrike" cap="none" dirty="0">
                <a:solidFill>
                  <a:srgbClr val="FF00FF"/>
                </a:solidFill>
                <a:latin typeface="Courier New"/>
                <a:ea typeface="Courier New"/>
                <a:cs typeface="Courier New"/>
                <a:sym typeface="Courier New"/>
              </a:rPr>
              <a:t>[</a:t>
            </a:r>
            <a:r>
              <a:rPr lang="en-US" sz="2800" i="0" u="none" strike="noStrike" cap="none" dirty="0">
                <a:solidFill>
                  <a:srgbClr val="FF7F00"/>
                </a:solidFill>
                <a:latin typeface="Courier New"/>
                <a:ea typeface="Courier New"/>
                <a:cs typeface="Courier New"/>
                <a:sym typeface="Courier New"/>
              </a:rPr>
              <a:t>'age'</a:t>
            </a:r>
            <a:r>
              <a:rPr lang="en-US" sz="2800" i="0" u="none" strike="noStrike" cap="none" dirty="0">
                <a:solidFill>
                  <a:srgbClr val="FF00FF"/>
                </a:solidFill>
                <a:latin typeface="Courier New"/>
                <a:ea typeface="Courier New"/>
                <a:cs typeface="Courier New"/>
                <a:sym typeface="Courier New"/>
              </a:rPr>
              <a:t>] = </a:t>
            </a:r>
            <a:r>
              <a:rPr lang="en-US" sz="2800"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New"/>
                <a:ea typeface="Courier New"/>
                <a:cs typeface="Courier New"/>
                <a:sym typeface="Courier New"/>
              </a:rPr>
              <a:t>&gt;&gt;&gt; </a:t>
            </a:r>
            <a:r>
              <a:rPr lang="en-US" sz="2800" i="0" u="none" strike="noStrike" cap="none" dirty="0" err="1">
                <a:solidFill>
                  <a:srgbClr val="FF00FF"/>
                </a:solidFill>
                <a:latin typeface="Courier New"/>
                <a:ea typeface="Courier New"/>
                <a:cs typeface="Courier New"/>
                <a:sym typeface="Courier New"/>
              </a:rPr>
              <a:t>ddd</a:t>
            </a:r>
            <a:r>
              <a:rPr lang="en-US" sz="2800" i="0" u="none" strike="noStrike" cap="none" dirty="0">
                <a:solidFill>
                  <a:srgbClr val="FF00FF"/>
                </a:solidFill>
                <a:latin typeface="Courier New"/>
                <a:ea typeface="Courier New"/>
                <a:cs typeface="Courier New"/>
                <a:sym typeface="Courier New"/>
              </a:rPr>
              <a:t>[</a:t>
            </a:r>
            <a:r>
              <a:rPr lang="en-US" sz="2800" i="0" u="none" strike="noStrike" cap="none" dirty="0">
                <a:solidFill>
                  <a:srgbClr val="FF7F00"/>
                </a:solidFill>
                <a:latin typeface="Courier New"/>
                <a:ea typeface="Courier New"/>
                <a:cs typeface="Courier New"/>
                <a:sym typeface="Courier New"/>
              </a:rPr>
              <a:t>'course'</a:t>
            </a:r>
            <a:r>
              <a:rPr lang="en-US" sz="2800" i="0" u="none" strike="noStrike" cap="none" dirty="0">
                <a:solidFill>
                  <a:srgbClr val="FF00FF"/>
                </a:solidFill>
                <a:latin typeface="Courier New"/>
                <a:ea typeface="Courier New"/>
                <a:cs typeface="Courier New"/>
                <a:sym typeface="Courier New"/>
              </a:rPr>
              <a:t>] = </a:t>
            </a:r>
            <a:r>
              <a:rPr lang="en-US" sz="2800"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i="0" u="none" strike="noStrike" cap="none" dirty="0">
                <a:solidFill>
                  <a:srgbClr val="FF00FF"/>
                </a:solidFill>
                <a:latin typeface="Courier New"/>
                <a:ea typeface="Courier New"/>
                <a:cs typeface="Courier New"/>
                <a:sym typeface="Courier New"/>
              </a:rPr>
              <a:t>&gt;&gt;&gt; </a:t>
            </a: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err="1" smtClean="0">
                <a:solidFill>
                  <a:srgbClr val="FF00FF"/>
                </a:solidFill>
                <a:latin typeface="Courier New"/>
                <a:ea typeface="Courier New"/>
                <a:cs typeface="Courier New"/>
                <a:sym typeface="Courier New"/>
              </a:rPr>
              <a:t>ddd</a:t>
            </a:r>
            <a:r>
              <a:rPr lang="en-US" sz="2800" dirty="0" smtClean="0">
                <a:solidFill>
                  <a:srgbClr val="FFFF00"/>
                </a:solidFill>
                <a:latin typeface="Courier New"/>
                <a:ea typeface="Courier New"/>
                <a:cs typeface="Courier New"/>
                <a:sym typeface="Courier New"/>
              </a:rPr>
              <a:t>)</a:t>
            </a:r>
            <a:endParaRPr lang="en-US" sz="2800"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New"/>
                <a:ea typeface="Courier New"/>
                <a:cs typeface="Courier New"/>
                <a:sym typeface="Courier New"/>
              </a:rPr>
              <a:t>{</a:t>
            </a:r>
            <a:r>
              <a:rPr lang="en-US" sz="2800" i="0" u="none" strike="noStrike" cap="none" dirty="0">
                <a:solidFill>
                  <a:srgbClr val="FF7F00"/>
                </a:solidFill>
                <a:latin typeface="Courier New"/>
                <a:ea typeface="Courier New"/>
                <a:cs typeface="Courier New"/>
                <a:sym typeface="Courier New"/>
              </a:rPr>
              <a:t>'course'</a:t>
            </a: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FF00"/>
                </a:solidFill>
                <a:latin typeface="Courier New"/>
                <a:ea typeface="Courier New"/>
                <a:cs typeface="Courier New"/>
                <a:sym typeface="Courier New"/>
              </a:rPr>
              <a:t>182</a:t>
            </a: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7F00"/>
                </a:solidFill>
                <a:latin typeface="Courier New"/>
                <a:ea typeface="Courier New"/>
                <a:cs typeface="Courier New"/>
                <a:sym typeface="Courier New"/>
              </a:rPr>
              <a:t>'age'</a:t>
            </a: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FF00"/>
                </a:solidFill>
                <a:latin typeface="Courier New"/>
                <a:ea typeface="Courier New"/>
                <a:cs typeface="Courier New"/>
                <a:sym typeface="Courier New"/>
              </a:rPr>
              <a:t>21</a:t>
            </a:r>
            <a:r>
              <a:rPr lang="en-US" sz="2800"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New"/>
                <a:ea typeface="Courier New"/>
                <a:cs typeface="Courier New"/>
                <a:sym typeface="Courier New"/>
              </a:rPr>
              <a:t>&gt;&gt;&gt; </a:t>
            </a:r>
            <a:r>
              <a:rPr lang="en-US" sz="2800" i="0" u="none" strike="noStrike" cap="none" dirty="0" err="1">
                <a:solidFill>
                  <a:srgbClr val="FF00FF"/>
                </a:solidFill>
                <a:latin typeface="Courier New"/>
                <a:ea typeface="Courier New"/>
                <a:cs typeface="Courier New"/>
                <a:sym typeface="Courier New"/>
              </a:rPr>
              <a:t>ddd</a:t>
            </a:r>
            <a:r>
              <a:rPr lang="en-US" sz="2800" i="0" u="none" strike="noStrike" cap="none" dirty="0">
                <a:solidFill>
                  <a:srgbClr val="FF00FF"/>
                </a:solidFill>
                <a:latin typeface="Courier New"/>
                <a:ea typeface="Courier New"/>
                <a:cs typeface="Courier New"/>
                <a:sym typeface="Courier New"/>
              </a:rPr>
              <a:t>[</a:t>
            </a:r>
            <a:r>
              <a:rPr lang="en-US" sz="2800" i="0" u="none" strike="noStrike" cap="none" dirty="0">
                <a:solidFill>
                  <a:srgbClr val="FF7F00"/>
                </a:solidFill>
                <a:latin typeface="Courier New"/>
                <a:ea typeface="Courier New"/>
                <a:cs typeface="Courier New"/>
                <a:sym typeface="Courier New"/>
              </a:rPr>
              <a:t>'age'</a:t>
            </a:r>
            <a:r>
              <a:rPr lang="en-US" sz="2800"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i="0" u="none" strike="noStrike" cap="none" dirty="0">
                <a:solidFill>
                  <a:srgbClr val="FF00FF"/>
                </a:solidFill>
                <a:latin typeface="Courier New"/>
                <a:ea typeface="Courier New"/>
                <a:cs typeface="Courier New"/>
                <a:sym typeface="Courier New"/>
              </a:rPr>
              <a:t>&gt;&gt;&gt; </a:t>
            </a: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err="1" smtClean="0">
                <a:solidFill>
                  <a:srgbClr val="FF00FF"/>
                </a:solidFill>
                <a:latin typeface="Courier New"/>
                <a:ea typeface="Courier New"/>
                <a:cs typeface="Courier New"/>
                <a:sym typeface="Courier New"/>
              </a:rPr>
              <a:t>ddd</a:t>
            </a:r>
            <a:r>
              <a:rPr lang="en-US" sz="2800" dirty="0" smtClean="0">
                <a:solidFill>
                  <a:srgbClr val="FFFF00"/>
                </a:solidFill>
                <a:latin typeface="Courier New"/>
                <a:ea typeface="Courier New"/>
                <a:cs typeface="Courier New"/>
                <a:sym typeface="Courier New"/>
              </a:rPr>
              <a:t>)</a:t>
            </a:r>
            <a:endParaRPr lang="en-US" sz="2800"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New"/>
                <a:ea typeface="Courier New"/>
                <a:cs typeface="Courier New"/>
                <a:sym typeface="Courier New"/>
              </a:rPr>
              <a:t>{</a:t>
            </a:r>
            <a:r>
              <a:rPr lang="en-US" sz="2800" i="0" u="none" strike="noStrike" cap="none" dirty="0">
                <a:solidFill>
                  <a:srgbClr val="FF7F00"/>
                </a:solidFill>
                <a:latin typeface="Courier New"/>
                <a:ea typeface="Courier New"/>
                <a:cs typeface="Courier New"/>
                <a:sym typeface="Courier New"/>
              </a:rPr>
              <a:t>'course'</a:t>
            </a: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FF00"/>
                </a:solidFill>
                <a:latin typeface="Courier New"/>
                <a:ea typeface="Courier New"/>
                <a:cs typeface="Courier New"/>
                <a:sym typeface="Courier New"/>
              </a:rPr>
              <a:t>182</a:t>
            </a: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7F00"/>
                </a:solidFill>
                <a:latin typeface="Courier New"/>
                <a:ea typeface="Courier New"/>
                <a:cs typeface="Courier New"/>
                <a:sym typeface="Courier New"/>
              </a:rPr>
              <a:t>'age'</a:t>
            </a: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FF00"/>
                </a:solidFill>
                <a:latin typeface="Courier New"/>
                <a:ea typeface="Courier New"/>
                <a:cs typeface="Courier New"/>
                <a:sym typeface="Courier New"/>
              </a:rPr>
              <a:t>23</a:t>
            </a:r>
            <a:r>
              <a:rPr lang="en-US" sz="2800"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2919</Words>
  <Application>Microsoft Macintosh PowerPoint</Application>
  <PresentationFormat>Custom</PresentationFormat>
  <Paragraphs>319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Sue Blumenberg</cp:lastModifiedBy>
  <cp:revision>37</cp:revision>
  <dcterms:modified xsi:type="dcterms:W3CDTF">2016-11-18T06:25:57Z</dcterms:modified>
</cp:coreProperties>
</file>