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2"/>
    <p:restoredTop sz="94473"/>
  </p:normalViewPr>
  <p:slideViewPr>
    <p:cSldViewPr snapToGrid="0" snapToObjects="1">
      <p:cViewPr varScale="1">
        <p:scale>
          <a:sx n="70" d="100"/>
          <a:sy n="70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 b="1" dirty="0" smtClean="0">
                <a:solidFill>
                  <a:srgbClr val="FFF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6716713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4987925" cy="5702398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788025" cy="57023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54112" y="2603500"/>
            <a:ext cx="8920987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153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953875" y="6805612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8020050" y="3321892"/>
            <a:ext cx="6378575" cy="426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33879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7023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1169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24</cp:revision>
  <dcterms:modified xsi:type="dcterms:W3CDTF">2016-10-06T19:37:40Z</dcterms:modified>
</cp:coreProperties>
</file>