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4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17" r:id="rId49"/>
    <p:sldId id="304" r:id="rId50"/>
    <p:sldId id="305" r:id="rId51"/>
    <p:sldId id="306" r:id="rId52"/>
    <p:sldId id="307" r:id="rId5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8"/>
    <p:restoredTop sz="94504"/>
  </p:normalViewPr>
  <p:slideViewPr>
    <p:cSldViewPr snapToGrid="0" snapToObjects="1">
      <p:cViewPr varScale="1">
        <p:scale>
          <a:sx n="96" d="100"/>
          <a:sy n="96" d="100"/>
        </p:scale>
        <p:origin x="168" y="400"/>
      </p:cViewPr>
      <p:guideLst/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75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Transporter_(Star_Trek)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n-US" sz="3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2111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879391" y="4201825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3" name="Shape 47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6853237" y="27877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80" name="Shape 48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150937" y="1638300"/>
            <a:ext cx="93831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averageloop.py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number',value</a:t>
            </a:r>
            <a:endParaRPr lang="en-US" sz="26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found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lang="en-US" sz="26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353550" y="2755900"/>
            <a:ext cx="69024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2604</Words>
  <Application>Microsoft Macintosh PowerPoint</Application>
  <PresentationFormat>Custom</PresentationFormat>
  <Paragraphs>515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Cabin</vt:lpstr>
      <vt:lpstr>Comic Sans MS</vt:lpstr>
      <vt:lpstr>Courier New</vt:lpstr>
      <vt:lpstr>Gill Sans</vt:lpstr>
      <vt:lpstr>ヒラギノ角ゴ ProN W3</vt:lpstr>
      <vt:lpstr>Arial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Definite Loops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Microsoft Office User</cp:lastModifiedBy>
  <cp:revision>30</cp:revision>
  <dcterms:modified xsi:type="dcterms:W3CDTF">2016-09-28T18:43:20Z</dcterms:modified>
</cp:coreProperties>
</file>