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3854"/>
  </p:normalViewPr>
  <p:slideViewPr>
    <p:cSldViewPr snapToGrid="0" snapToObjects="1">
      <p:cViewPr varScale="1">
        <p:scale>
          <a:sx n="151" d="100"/>
          <a:sy n="151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483811"/>
            <a:ext cx="1675459" cy="307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650331"/>
            <a:ext cx="4466205" cy="59293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 i="0" u="none" strike="noStrike" cap="none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'list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'count', 'extend', 'index', 'insert', 'pop', 'remove', 'reverse', 'sort'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21972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2484</Words>
  <Application>Microsoft Macintosh PowerPoint</Application>
  <PresentationFormat>On-screen Show (16:9)</PresentationFormat>
  <Paragraphs>364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Charles Severance</cp:lastModifiedBy>
  <cp:revision>47</cp:revision>
  <dcterms:modified xsi:type="dcterms:W3CDTF">2016-12-08T22:04:50Z</dcterms:modified>
</cp:coreProperties>
</file>