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5"/>
    <p:restoredTop sz="94518"/>
  </p:normalViewPr>
  <p:slideViewPr>
    <p:cSldViewPr snapToGrid="0" snapToObjects="1">
      <p:cViewPr varScale="1">
        <p:scale>
          <a:sx n="73" d="100"/>
          <a:sy n="73" d="100"/>
        </p:scale>
        <p:origin x="57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345391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196877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'Fun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'Zip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1155700" y="2886163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8329612" y="2874718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803563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1533</Words>
  <Application>Microsoft Macintosh PowerPoint</Application>
  <PresentationFormat>Custom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39</cp:revision>
  <dcterms:modified xsi:type="dcterms:W3CDTF">2016-11-21T16:45:16Z</dcterms:modified>
</cp:coreProperties>
</file>