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74" d="100"/>
          <a:sy n="74" d="100"/>
        </p:scale>
        <p:origin x="-144" y="-28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Count:',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cannot be opened:',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1801</Words>
  <Application>Microsoft Macintosh PowerPoint</Application>
  <PresentationFormat>Custom</PresentationFormat>
  <Paragraphs>231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Sue Blumenberg</cp:lastModifiedBy>
  <cp:revision>34</cp:revision>
  <dcterms:modified xsi:type="dcterms:W3CDTF">2017-04-11T22:56:41Z</dcterms:modified>
</cp:coreProperties>
</file>