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6"/>
    <p:restoredTop sz="94475"/>
  </p:normalViewPr>
  <p:slideViewPr>
    <p:cSldViewPr snapToGrid="0" snapToObjects="1">
      <p:cViewPr varScale="1">
        <p:scale>
          <a:sx n="89" d="100"/>
          <a:sy n="89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23340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0614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30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20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185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4570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3923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621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7098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9893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84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02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005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551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879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09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65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64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49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1660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105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09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51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24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08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stephen.marquard@uct.ac.z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py4inf.com/code/mbox-short.tx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Files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7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96400" y="7077663"/>
            <a:ext cx="79670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</a:t>
            </a: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4575" y="7327262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149062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22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has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each line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&lt;postmaster@collab.sakaiproject.org&gt;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source@collab.sakaiproject.org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2400" b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[sakai] svn commit: r39772 - content/branches/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lang="en-US" sz="24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http://source.sakaiproject.org/viewsvn/?view=rev&amp;rev=39772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2400" b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 as a Sequence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81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open for read can be treated as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strings where each line in the file is a string in the 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the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 to iterate through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-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an ordered set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9286875" y="3490925"/>
            <a:ext cx="6534699" cy="272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xfile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mbox.txt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cheese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xfile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cheese</a:t>
            </a:r>
            <a:r>
              <a:rPr lang="en-US" sz="3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Lines in a File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738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 a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read-only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a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to read each line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lines and print out the number of lines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8845300" y="2819350"/>
            <a:ext cx="6931200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mbox.txt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'Line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Count:', 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python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open.py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 Count: 132045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the *Whole* File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14508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whole file (newlines and all) into a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single string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7449875" y="2671475"/>
            <a:ext cx="8280600" cy="346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.read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94626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[:20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Through a File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166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put an </a:t>
            </a: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 in our </a:t>
            </a: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to only print lines that meet some criteria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8049525" y="3161700"/>
            <a:ext cx="7276200" cy="244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OOPS!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6" name="Shape 316"/>
          <p:cNvSpPr txBox="1"/>
          <p:nvPr/>
        </p:nvSpPr>
        <p:spPr>
          <a:xfrm>
            <a:off x="1246825" y="3253025"/>
            <a:ext cx="5270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all these blank lines doing here?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7594600" y="2895600"/>
            <a:ext cx="8128000" cy="452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louis@media.berkeley.edu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zqian@umich.edu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rjlowe@iupui.edu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OOPS!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407024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</a:t>
            </a:r>
            <a:r>
              <a:rPr lang="en-US" sz="3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the file has a </a:t>
            </a:r>
            <a:r>
              <a:rPr lang="en-US" sz="3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adds a </a:t>
            </a:r>
            <a:r>
              <a:rPr lang="en-US" sz="3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each line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292225" y="2813050"/>
            <a:ext cx="5270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all these blank lines doing here?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7579425" y="2900800"/>
            <a:ext cx="8127900" cy="507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louis@media.berkeley.edu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zqian@umich.edu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rjlowe@iupui.edu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Through a File (fixed)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737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strip the whitespace from the right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string using </a:t>
            </a:r>
            <a:r>
              <a:rPr lang="en-US" sz="34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from the string library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newline is considered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white space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stripped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491500" y="2783500"/>
            <a:ext cx="6596099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8388425" y="5391750"/>
            <a:ext cx="74421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louis@media.berkeley.edu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zqian@umich.edu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rjlowe@iupui.edu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Skipping with continue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2451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convenient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ly skip a line by using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948562" y="2539899"/>
            <a:ext cx="88601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1" name="Shape 341"/>
          <p:cNvCxnSpPr/>
          <p:nvPr/>
        </p:nvCxnSpPr>
        <p:spPr>
          <a:xfrm>
            <a:off x="10967786" y="4916000"/>
            <a:ext cx="896999" cy="0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select </a:t>
            </a:r>
            <a:r>
              <a:rPr lang="en-US" sz="7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488113" cy="1839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look for a string anywhere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our selection criteria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8547100" y="2516175"/>
            <a:ext cx="69471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1412675" y="5915176"/>
            <a:ext cx="13932000" cy="24144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X-Authentication-Warning: set sender to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using –f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2400" b="1" i="0" u="sng" strike="noStrike" cap="none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Author: </a:t>
            </a:r>
            <a:r>
              <a:rPr lang="en-US" sz="2400" b="1" i="0" u="sng" strike="noStrike" cap="none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david.horwitz@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Fri Jan  4 07:02:32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X-Authentication-Warning: set sender to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david.horwitz@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using -f...</a:t>
            </a:r>
          </a:p>
        </p:txBody>
      </p:sp>
      <p:cxnSp>
        <p:nvCxnSpPr>
          <p:cNvPr id="350" name="Shape 350"/>
          <p:cNvCxnSpPr/>
          <p:nvPr/>
        </p:nvCxnSpPr>
        <p:spPr>
          <a:xfrm>
            <a:off x="11594475" y="4811225"/>
            <a:ext cx="1575299" cy="889499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4724400" y="1041400"/>
            <a:ext cx="3454499" cy="6489599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Software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460500" y="1790700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359400" y="1892300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359400" y="4927600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9893300" y="3098800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217" name="Shape 217"/>
          <p:cNvCxnSpPr/>
          <p:nvPr/>
        </p:nvCxnSpPr>
        <p:spPr>
          <a:xfrm flipH="1">
            <a:off x="3659048" y="2917825"/>
            <a:ext cx="10589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6019800" y="3901924"/>
            <a:ext cx="0" cy="9717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>
            <a:off x="6973886" y="3919537"/>
            <a:ext cx="0" cy="9192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8283575" y="3541712"/>
            <a:ext cx="15620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8248650" y="4546600"/>
            <a:ext cx="1579499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2" name="Shape 222"/>
          <p:cNvSpPr txBox="1"/>
          <p:nvPr/>
        </p:nvSpPr>
        <p:spPr>
          <a:xfrm>
            <a:off x="10385425" y="482600"/>
            <a:ext cx="5052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time to go find some Data to mess with!</a:t>
            </a:r>
          </a:p>
        </p:txBody>
      </p:sp>
      <p:sp>
        <p:nvSpPr>
          <p:cNvPr id="223" name="Shape 223"/>
          <p:cNvSpPr/>
          <p:nvPr/>
        </p:nvSpPr>
        <p:spPr>
          <a:xfrm>
            <a:off x="7810500" y="838200"/>
            <a:ext cx="1803300" cy="1269899"/>
          </a:xfrm>
          <a:prstGeom prst="wedgeEllipseCallout">
            <a:avLst>
              <a:gd name="adj1" fmla="val -66356"/>
              <a:gd name="adj2" fmla="val 96966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0211" y="5168900"/>
            <a:ext cx="457200" cy="64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6299200" y="3937050"/>
            <a:ext cx="2768700" cy="1269899"/>
          </a:xfrm>
          <a:prstGeom prst="wedgeEllipseCallout">
            <a:avLst>
              <a:gd name="adj1" fmla="val -16423"/>
              <a:gd name="adj2" fmla="val 86316"/>
            </a:avLst>
          </a:prstGeom>
          <a:solidFill>
            <a:schemeClr val="accent3">
              <a:lumMod val="75000"/>
            </a:schemeClr>
          </a:solidFill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x &lt; 3: print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334500" y="5899150"/>
            <a:ext cx="4927500" cy="16509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Date: Sat, 5 Jan 2008 09:12:18 -0500To: source@collab.sakaiproject.orgFrom: stephen.marquard@uct.ac.zaSubject: [sakai] svn commit: r39772 - content/branches/Details: http://source.sakaiproject.org/viewsvn/?view=rev&amp;rev=39772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sp>
        <p:nvSpPr>
          <p:cNvPr id="227" name="Shape 227"/>
          <p:cNvSpPr/>
          <p:nvPr/>
        </p:nvSpPr>
        <p:spPr>
          <a:xfrm>
            <a:off x="12192000" y="2552700"/>
            <a:ext cx="1955699" cy="1003199"/>
          </a:xfrm>
          <a:prstGeom prst="wedgeEllipseCallout">
            <a:avLst>
              <a:gd name="adj1" fmla="val -56870"/>
              <a:gd name="adj2" fmla="val 11109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Files R Us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0545756" y="1196478"/>
            <a:ext cx="5100737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Prompt for File Name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800975" y="773101"/>
            <a:ext cx="10186113" cy="3398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'There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were',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'subject lines in', </a:t>
            </a:r>
            <a:r>
              <a:rPr lang="en-US" sz="2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7059611" y="4843463"/>
            <a:ext cx="8643899" cy="33671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1797 subject lines in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27 subject lines in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en-US"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58" name="Shape 358"/>
          <p:cNvCxnSpPr/>
          <p:nvPr/>
        </p:nvCxnSpPr>
        <p:spPr>
          <a:xfrm>
            <a:off x="8043862" y="1414463"/>
            <a:ext cx="1744675" cy="414224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9" name="Shape 359"/>
          <p:cNvCxnSpPr/>
          <p:nvPr/>
        </p:nvCxnSpPr>
        <p:spPr>
          <a:xfrm rot="10800000" flipH="1">
            <a:off x="13096124" y="4313999"/>
            <a:ext cx="1065300" cy="671400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1112837" y="1661246"/>
            <a:ext cx="368776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Bad File Names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5580938" y="887400"/>
            <a:ext cx="10205700" cy="47358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'File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cannot be opened:', </a:t>
            </a:r>
            <a:r>
              <a:rPr lang="en-US" sz="24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quit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4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'There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were',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'subject lines in', </a:t>
            </a:r>
            <a:r>
              <a:rPr lang="en-US" sz="2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495300" y="5748250"/>
            <a:ext cx="7502399" cy="261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2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1797 subject lines in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boo boo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cannot be opened: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boo boo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 storage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Opening a file - file handle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structure - newline character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 file line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 with a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4294967295"/>
          </p:nvPr>
        </p:nvSpPr>
        <p:spPr>
          <a:xfrm>
            <a:off x="9529763" y="2603500"/>
            <a:ext cx="5268912" cy="41338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for lines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file names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Dealing with bad files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1324001" y="2128838"/>
            <a:ext cx="6797699" cy="5986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</a:t>
            </a:r>
            <a:r>
              <a:rPr lang="en-US" sz="1800" smtClean="0">
                <a:solidFill>
                  <a:srgbClr val="FFFFFF"/>
                </a:solidFill>
              </a:rPr>
              <a:t>slides </a:t>
            </a:r>
            <a:r>
              <a:rPr lang="en-US" sz="1800" dirty="0">
                <a:solidFill>
                  <a:srgbClr val="FFFFFF"/>
                </a:solidFill>
              </a:rPr>
              <a:t>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77621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55821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/>
        </p:nvSpPr>
        <p:spPr>
          <a:xfrm>
            <a:off x="8704400" y="2190334"/>
            <a:ext cx="6797699" cy="59249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8939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can be thought of as a sequence of lines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616050" y="3497450"/>
            <a:ext cx="128594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source@collab.sakaiproject.org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[sakai] svn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lang="en-US" sz="24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http://source.sakaiproject.org/viewsvn/?view=rev&amp;rev=39772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116263" y="7194550"/>
            <a:ext cx="9602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</a:t>
            </a:r>
            <a:r>
              <a:rPr lang="en-US" sz="30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www.py4e.com/code/mbox-short.txt</a:t>
            </a:r>
            <a:endParaRPr lang="en-US" sz="30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Opening a File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we can read the contents of the file, we must tell Python which file we are going to work with and what we will be doing with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done with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returns 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a variable used to perform operations on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-&gt; Open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 Word Processor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open()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a handle use to manipulate the file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 is a string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 is optional and should be 'r' if we are planning to read the file and 'w' if we are going to write to the file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9998075" y="2874962"/>
            <a:ext cx="5829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fhand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'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a Handle?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952500" y="2554275"/>
            <a:ext cx="14392275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mbox.txt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endParaRPr lang="en-US" sz="26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&lt;_</a:t>
            </a:r>
            <a:r>
              <a:rPr lang="en-US" sz="26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io.TextIOWrapper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name=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mbox.txt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mode='r' encoding='UTF-8'&gt;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5276" y="4438651"/>
            <a:ext cx="7072312" cy="346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Files are Missing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422400" y="3076575"/>
            <a:ext cx="135339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stuff.txt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File "&lt;</a:t>
            </a:r>
            <a:r>
              <a:rPr lang="en-US" sz="3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FileNotFoundError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-US" sz="36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Errno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2]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No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such file or directory: '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stuff.txt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newline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Character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596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special character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called the “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when a line ends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represent it as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\n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strings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still one character - not two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294500" y="2748725"/>
            <a:ext cx="6691499" cy="5245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333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can be thought of as a sequence of lines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postmaster@collab.sakaiproject.org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source@collab.sakaiproject.org</a:t>
            </a:r>
            <a:endParaRPr lang="en-US" sz="24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endParaRPr lang="en-US" sz="24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sakai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viewsvn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/?view=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rev&amp;rev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=39772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1401</Words>
  <Application>Microsoft Macintosh PowerPoint</Application>
  <PresentationFormat>Custom</PresentationFormat>
  <Paragraphs>230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Cabin</vt:lpstr>
      <vt:lpstr>Courier New</vt:lpstr>
      <vt:lpstr>Gill Sans</vt:lpstr>
      <vt:lpstr>ヒラギノ角ゴ ProN W3</vt:lpstr>
      <vt:lpstr>Arial</vt:lpstr>
      <vt:lpstr>Title &amp; Subtitle</vt:lpstr>
      <vt:lpstr>Reading Files</vt:lpstr>
      <vt:lpstr>PowerPoint Presentation</vt:lpstr>
      <vt:lpstr>File Processing</vt:lpstr>
      <vt:lpstr>Opening a File</vt:lpstr>
      <vt:lpstr>Using open()</vt:lpstr>
      <vt:lpstr>What is a Handle?</vt:lpstr>
      <vt:lpstr>When Files are Missing</vt:lpstr>
      <vt:lpstr>The newline Character</vt:lpstr>
      <vt:lpstr>File Processing</vt:lpstr>
      <vt:lpstr>File Processing</vt:lpstr>
      <vt:lpstr>File Handle as a Sequence</vt:lpstr>
      <vt:lpstr>Counting Lines in a File</vt:lpstr>
      <vt:lpstr>Reading the *Whole* File</vt:lpstr>
      <vt:lpstr>Searching Through a File</vt:lpstr>
      <vt:lpstr>OOPS!</vt:lpstr>
      <vt:lpstr>OOPS!</vt:lpstr>
      <vt:lpstr>Searching Through a File (fixed)</vt:lpstr>
      <vt:lpstr>Skipping with continue</vt:lpstr>
      <vt:lpstr>Using in to select lines</vt:lpstr>
      <vt:lpstr>Prompt for File Name</vt:lpstr>
      <vt:lpstr>Bad File Names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Files</dc:title>
  <cp:lastModifiedBy>Microsoft Office User</cp:lastModifiedBy>
  <cp:revision>16</cp:revision>
  <dcterms:modified xsi:type="dcterms:W3CDTF">2016-09-14T20:25:25Z</dcterms:modified>
</cp:coreProperties>
</file>