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1088" y="21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-104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Definite Loops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2111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201825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Loop Patterns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number',value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found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2548</Words>
  <Application>Microsoft Macintosh PowerPoint</Application>
  <PresentationFormat>Custom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Cabin</vt:lpstr>
      <vt:lpstr>Comic Sans MS</vt:lpstr>
      <vt:lpstr>Courier New</vt:lpstr>
      <vt:lpstr>Gill Sans</vt:lpstr>
      <vt:lpstr>ヒラギノ角ゴ ProN W3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37</cp:revision>
  <dcterms:modified xsi:type="dcterms:W3CDTF">2016-11-22T12:37:30Z</dcterms:modified>
</cp:coreProperties>
</file>