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3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-1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b="1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1996</Words>
  <Application>Microsoft Macintosh PowerPoint</Application>
  <PresentationFormat>Custom</PresentationFormat>
  <Paragraphs>421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29</cp:revision>
  <dcterms:modified xsi:type="dcterms:W3CDTF">2016-11-22T12:37:03Z</dcterms:modified>
</cp:coreProperties>
</file>