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4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1" r:id="rId15"/>
    <p:sldId id="270" r:id="rId16"/>
    <p:sldId id="292" r:id="rId17"/>
    <p:sldId id="293" r:id="rId18"/>
    <p:sldId id="294" r:id="rId19"/>
    <p:sldId id="274" r:id="rId20"/>
    <p:sldId id="275" r:id="rId21"/>
    <p:sldId id="276" r:id="rId22"/>
    <p:sldId id="277" r:id="rId23"/>
    <p:sldId id="295" r:id="rId24"/>
    <p:sldId id="279" r:id="rId25"/>
    <p:sldId id="296" r:id="rId26"/>
    <p:sldId id="280" r:id="rId27"/>
    <p:sldId id="281" r:id="rId28"/>
    <p:sldId id="282" r:id="rId29"/>
    <p:sldId id="283" r:id="rId30"/>
    <p:sldId id="284" r:id="rId31"/>
    <p:sldId id="285" r:id="rId32"/>
    <p:sldId id="297" r:id="rId3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4"/>
    <p:restoredTop sz="94645"/>
  </p:normalViewPr>
  <p:slideViewPr>
    <p:cSldViewPr snapToGrid="0" snapToObjects="1">
      <p:cViewPr varScale="1">
        <p:scale>
          <a:sx n="85" d="100"/>
          <a:sy n="85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George_Bool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00135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pythonlearn</a:t>
            </a:r>
            <a:r>
              <a:rPr lang="en-US" sz="3200" u="sng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0443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07383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print('Still bigger’)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  <a:endParaRPr lang="en-US" sz="32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" name="Shape 361"/>
          <p:cNvSpPr txBox="1"/>
          <p:nvPr/>
        </p:nvSpPr>
        <p:spPr>
          <a:xfrm>
            <a:off x="2417350" y="524656"/>
            <a:ext cx="12405000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  <p:sp>
        <p:nvSpPr>
          <p:cNvPr id="16" name="Shape 363"/>
          <p:cNvSpPr txBox="1"/>
          <p:nvPr/>
        </p:nvSpPr>
        <p:spPr>
          <a:xfrm>
            <a:off x="4598450" y="5314525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863786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print('More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than one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than 100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one’)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9632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258210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</a:t>
            </a: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Decisions with else: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258210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258210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21" name="Shape 440"/>
          <p:cNvSpPr txBox="1"/>
          <p:nvPr/>
        </p:nvSpPr>
        <p:spPr>
          <a:xfrm>
            <a:off x="6865495" y="3075482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23" name="Shape 458"/>
          <p:cNvSpPr txBox="1"/>
          <p:nvPr/>
        </p:nvSpPr>
        <p:spPr>
          <a:xfrm>
            <a:off x="866781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'Medium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8596550" y="226425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2352751" y="235395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1786506" y="291738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10227974" y="687119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1189450" y="218015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9458512" y="348081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939363" y="293281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10178886" y="169388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10183124" y="672125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8607762" y="735474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585337" y="397976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2341539" y="406946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1775293" y="463289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1324000" y="395173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5453008" y="291738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5419370" y="462168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10138350" y="355637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8618975" y="559437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10184525" y="527348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9279112" y="505056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</a:t>
            </a:r>
            <a:r>
              <a:rPr lang="en-US" sz="3000" b="1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'Medium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8596550" y="226425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2352751" y="235395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1786506" y="291738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10227974" y="687119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1189450" y="218015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9458512" y="348081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939363" y="293281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10178886" y="169388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10183124" y="672125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8607762" y="7354744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585337" y="397976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2341539" y="406946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1775293" y="463289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1324000" y="395173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5453008" y="291738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5419370" y="462168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10138350" y="355637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8618975" y="559437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10184525" y="527348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9279112" y="505056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8404723" y="953695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5 </a:t>
            </a: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print('Medium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8596550" y="226425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2352751" y="235395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1786506" y="291738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10227974" y="687119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1189450" y="218015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9458512" y="348081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939363" y="293281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10178886" y="169388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10183124" y="672125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8607762" y="7354744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585337" y="397976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2341539" y="406946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1775293" y="463289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1324000" y="395173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5453008" y="291738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5419370" y="462168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10138350" y="355637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8618975" y="559437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10184525" y="527348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9279112" y="505056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8404723" y="953695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'Medium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print('LARGE'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8596550" y="226425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2352751" y="235395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1786506" y="291738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10227974" y="687119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1189450" y="218015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9458512" y="348081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939363" y="293281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10178886" y="169388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10183124" y="672125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8607762" y="7354744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585337" y="397976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2341539" y="406946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1775293" y="463289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1324000" y="395173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5453008" y="291738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5419370" y="462168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10138350" y="355637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8618975" y="559437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10184525" y="527348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9279112" y="505056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8404723" y="953695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2201643" y="3147934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print('Medium')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print('Medium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print('Big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print('Large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print('Huge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print('Ginormous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'Smaller’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'Bigger’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'Finis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print('Smaller’)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print('Bigger’)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print('Finis’)</a:t>
            </a:r>
            <a:endParaRPr lang="en-US" sz="30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438137" y="5987275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724425" y="3028950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2')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print('Something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3854450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print('Two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or more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print('Something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886075"/>
            <a:ext cx="523570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print?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notry.py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notry.py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8" y="5856697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python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tryexcept.py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-  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552724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succeeds -  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56674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print('Hello')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print('There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</a:t>
            </a: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python3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trynum.py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python3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trynum.py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number: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forty-two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print('Nice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work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print('Not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number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98690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013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evaluate to - True / False - 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535245772"/>
              </p:ext>
            </p:extLst>
          </p:nvPr>
        </p:nvGraphicFramePr>
        <p:xfrm>
          <a:off x="8440443" y="2530257"/>
          <a:ext cx="7416800" cy="434561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3708400"/>
                <a:gridCol w="3708400"/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nine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forty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&lt;   !   =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operators: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8469444" y="2554288"/>
            <a:ext cx="7000406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for errors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Short circuit evaluations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4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print('Equals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print('Greater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than 4</a:t>
            </a:r>
            <a:r>
              <a:rPr lang="en-US" sz="30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print('Greater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than or Equals 5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b="1" i="0" u="none" strike="noStrike" cap="none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</a:t>
            </a:r>
            <a:r>
              <a:rPr lang="en-US" sz="3000" b="1" i="0" u="none" strike="noStrike" cap="none" dirty="0" smtClean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than 6</a:t>
            </a:r>
            <a:r>
              <a:rPr lang="en-US" sz="3000" b="1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than or Equals 5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print('Not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equal 6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4006755"/>
            <a:ext cx="5240762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  <p:cxnSp>
        <p:nvCxnSpPr>
          <p:cNvPr id="293" name="Shape 293"/>
          <p:cNvCxnSpPr/>
          <p:nvPr/>
        </p:nvCxnSpPr>
        <p:spPr>
          <a:xfrm flipH="1">
            <a:off x="8409482" y="6023080"/>
            <a:ext cx="1804067" cy="17956"/>
          </a:xfrm>
          <a:prstGeom prst="straightConnector1">
            <a:avLst/>
          </a:prstGeom>
          <a:noFill/>
          <a:ln w="76200" cap="rnd" cmpd="sng">
            <a:solidFill>
              <a:srgbClr val="CCCCCC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0296785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print('Before 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Still 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print('Third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print('Afterwards 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’)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Print('Before 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’)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2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Still 6</a:t>
            </a:r>
            <a:r>
              <a:rPr lang="en-US" sz="32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print('Third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2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Print('Afterwards 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210266" y="2627878"/>
            <a:ext cx="3084122" cy="387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136584" y="3694263"/>
            <a:ext cx="952760" cy="22835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207416" y="5951098"/>
            <a:ext cx="2002850" cy="39463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to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indentation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Warning: 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</a:t>
            </a:r>
            <a:r>
              <a:rPr lang="en-US" sz="7600" u="sng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711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text editors can turn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into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make sure to enable this feature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NotePad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Settings -&gt; Preferences -&gt; Language Menu/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cares a *lot* about how far a line is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indented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If you mix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may get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542317" y="7606913"/>
            <a:ext cx="13171366" cy="54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Please do this now while you are thinking about it so we can all stay sane...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240" y="830184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4436" y="3624290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923738" y="180975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986930" y="6513643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print('Still bigger’)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  <a:endParaRPr lang="en-US" sz="32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88407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3000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3830000" y="71881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88407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830000" y="57276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83000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83000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884075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2028</Words>
  <Application>Microsoft Macintosh PowerPoint</Application>
  <PresentationFormat>Custom</PresentationFormat>
  <Paragraphs>453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Cabin</vt:lpstr>
      <vt:lpstr>Courier</vt:lpstr>
      <vt:lpstr>Courier New</vt:lpstr>
      <vt:lpstr>Gill Sans</vt:lpstr>
      <vt:lpstr>Merriweather Sans</vt:lpstr>
      <vt:lpstr>ヒラギノ角ゴ ProN W3</vt:lpstr>
      <vt:lpstr>Arial</vt:lpstr>
      <vt:lpstr>Title &amp; Subtitle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Warning: Turn Off Tabs!!</vt:lpstr>
      <vt:lpstr>PowerPoint Presentation</vt:lpstr>
      <vt:lpstr>PowerPoint Presentation</vt:lpstr>
      <vt:lpstr>PowerPoint Presentation</vt:lpstr>
      <vt:lpstr>PowerPoint Presentation</vt:lpstr>
      <vt:lpstr>Two-way Decisions</vt:lpstr>
      <vt:lpstr>Two-way Decisions with else:</vt:lpstr>
      <vt:lpstr>Visualize Blocks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Microsoft Office User</cp:lastModifiedBy>
  <cp:revision>28</cp:revision>
  <dcterms:modified xsi:type="dcterms:W3CDTF">2016-08-14T00:00:31Z</dcterms:modified>
</cp:coreProperties>
</file>