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1"/>
    <p:restoredTop sz="94485"/>
  </p:normalViewPr>
  <p:slideViewPr>
    <p:cSldViewPr snapToGrid="0" snapToObjects="1">
      <p:cViewPr varScale="1">
        <p:scale>
          <a:sx n="75" d="100"/>
          <a:sy n="75" d="100"/>
        </p:scale>
        <p:origin x="-128" y="-2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 smtClean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1571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Title &amp; Subtitle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Sue Blumenberg</cp:lastModifiedBy>
  <cp:revision>39</cp:revision>
  <dcterms:modified xsi:type="dcterms:W3CDTF">2017-04-13T05:02:25Z</dcterms:modified>
</cp:coreProperties>
</file>