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3" r:id="rId8"/>
    <p:sldId id="267" r:id="rId9"/>
    <p:sldId id="264" r:id="rId10"/>
    <p:sldId id="265" r:id="rId11"/>
    <p:sldId id="261"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9"/>
    <p:restoredTop sz="93577"/>
  </p:normalViewPr>
  <p:slideViewPr>
    <p:cSldViewPr snapToGrid="0" snapToObjects="1">
      <p:cViewPr varScale="1">
        <p:scale>
          <a:sx n="75" d="100"/>
          <a:sy n="75" d="100"/>
        </p:scale>
        <p:origin x="1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w3schools.com/Schema/schema_complex_indicator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dtypes_numeric.as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en.wikipedia.org/wiki/Service-oriented_architectu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en.wikipedia.org/wiki/Web_servi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en.wikipedia.org/wiki/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Serial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6985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a:t>
            </a:r>
            <a:r>
              <a:rPr lang="en-US" sz="2800" u="none" strike="noStrike" cap="none" dirty="0" smtClean="0">
                <a:solidFill>
                  <a:srgbClr val="00FF00"/>
                </a:solidFill>
                <a:latin typeface="Arial" charset="0"/>
                <a:ea typeface="Arial" charset="0"/>
                <a:cs typeface="Arial" charset="0"/>
                <a:sym typeface="Cabin"/>
              </a:rPr>
              <a:t>"</a:t>
            </a:r>
            <a:r>
              <a:rPr lang="en-US" sz="2800" u="none" strike="noStrike" cap="none" dirty="0">
                <a:solidFill>
                  <a:srgbClr val="00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a:t>
            </a:r>
            <a:r>
              <a:rPr lang="en-US" sz="2800" u="none" strike="noStrike" cap="none" dirty="0" smtClean="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TotalTime>
  <Words>2826</Words>
  <Application>Microsoft Macintosh PowerPoint</Application>
  <PresentationFormat>Custom</PresentationFormat>
  <Paragraphs>532</Paragraphs>
  <Slides>55</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Arial Regular</vt:lpstr>
      <vt:lpstr>Cabin</vt:lpstr>
      <vt:lpstr>Courier</vt:lpstr>
      <vt:lpstr>Courier New</vt:lpstr>
      <vt:lpstr>Gill Sans</vt:lpstr>
      <vt:lpstr>Helvetica</vt:lpstr>
      <vt:lpstr>ヒラギノ角ゴ ProN W3</vt:lpstr>
      <vt:lpstr>Title &amp; Subtitle</vt:lpstr>
      <vt:lpstr>Using Web Services</vt:lpstr>
      <vt:lpstr>Data on the Web</vt:lpstr>
      <vt:lpstr>Sending Data across the “Net”</vt:lpstr>
      <vt:lpstr>Agreeing on a “Wire Format”</vt:lpstr>
      <vt:lpstr>Agreeing on a “Wire Format”</vt:lpstr>
      <vt:lpstr>XML</vt:lpstr>
      <vt:lpstr>eXtensible Markup Language</vt:lpstr>
      <vt:lpstr>XML Terminology</vt:lpstr>
      <vt:lpstr>XML Basics</vt:lpstr>
      <vt:lpstr>White Space</vt:lpstr>
      <vt:lpstr>XML “Elements” (or Nodes)</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Charles Severance</cp:lastModifiedBy>
  <cp:revision>23</cp:revision>
  <dcterms:modified xsi:type="dcterms:W3CDTF">2016-12-12T17:33:25Z</dcterms:modified>
</cp:coreProperties>
</file>