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 id="2147483705" r:id="rId2"/>
    <p:sldMasterId id="2147483706" r:id="rId3"/>
    <p:sldMasterId id="2147483707" r:id="rId4"/>
    <p:sldMasterId id="2147483708" r:id="rId5"/>
    <p:sldMasterId id="2147483709" r:id="rId6"/>
  </p:sldMasterIdLst>
  <p:notesMasterIdLst>
    <p:notesMasterId r:id="rId54"/>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3"/>
  </p:normalViewPr>
  <p:slideViewPr>
    <p:cSldViewPr snapToGrid="0" snapToObjects="1">
      <p:cViewPr varScale="1">
        <p:scale>
          <a:sx n="89" d="100"/>
          <a:sy n="89" d="100"/>
        </p:scale>
        <p:origin x="28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notesMaster" Target="notesMasters/notesMaster1.xml"/><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91425" rIns="91425" bIns="91425" anchor="b" anchorCtr="0">
            <a:noAutofit/>
          </a:bodyPr>
          <a:lstStyle/>
          <a:p>
            <a:pPr marL="0" marR="0" lvl="0" indent="0" algn="r" rtl="0">
              <a:spcBef>
                <a:spcPts val="0"/>
              </a:spcBef>
            </a:pPr>
            <a:endParaRPr/>
          </a:p>
          <a:p>
            <a:pPr lvl="1">
              <a:spcBef>
                <a:spcPts val="0"/>
              </a:spcBef>
            </a:pPr>
            <a:endParaRPr/>
          </a:p>
          <a:p>
            <a:pPr lvl="2">
              <a:spcBef>
                <a:spcPts val="0"/>
              </a:spcBef>
            </a:pPr>
            <a:endParaRPr/>
          </a:p>
          <a:p>
            <a:pPr lvl="3">
              <a:spcBef>
                <a:spcPts val="0"/>
              </a:spcBef>
            </a:pPr>
            <a:endParaRPr/>
          </a:p>
          <a:p>
            <a:pPr lvl="4">
              <a:spcBef>
                <a:spcPts val="0"/>
              </a:spcBef>
            </a:pPr>
            <a:endParaRPr/>
          </a:p>
          <a:p>
            <a:pPr lvl="5">
              <a:spcBef>
                <a:spcPts val="0"/>
              </a:spcBef>
            </a:pPr>
            <a:endParaRPr/>
          </a:p>
          <a:p>
            <a:pPr lvl="6">
              <a:spcBef>
                <a:spcPts val="0"/>
              </a:spcBef>
            </a:pPr>
            <a:endParaRPr/>
          </a:p>
          <a:p>
            <a:pPr lvl="7">
              <a:spcBef>
                <a:spcPts val="0"/>
              </a:spcBef>
            </a:pPr>
            <a:endParaRPr/>
          </a:p>
          <a:p>
            <a:pPr lvl="8">
              <a:spcBef>
                <a:spcPts val="0"/>
              </a:spcBef>
            </a:pPr>
            <a:endParaRPr/>
          </a:p>
        </p:txBody>
      </p:sp>
    </p:spTree>
    <p:extLst>
      <p:ext uri="{BB962C8B-B14F-4D97-AF65-F5344CB8AC3E}">
        <p14:creationId xmlns:p14="http://schemas.microsoft.com/office/powerpoint/2010/main" val="9384333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6792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969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4123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5400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682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35" name="Shape 3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6447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0007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8617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9426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4048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051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28081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5" name="Shape 3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92659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3" name="Shape 4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79917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1" name="Shape 4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36541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9811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92587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0" name="Shape 4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39507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182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0454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0" name="Shape 4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90873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8" name="Shape 4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2316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81406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Shape 47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4" name="Shape 4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98517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82343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0231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70180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6572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3786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75558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5" name="Shape 5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11099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Shape 53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1" name="Shape 5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26171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6" name="Shape 5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73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48539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9644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3566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65" name="Shape 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5378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67195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Shape 6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3" name="Shape 6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2275096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Shape 6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9" name="Shape 62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0268585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Shape 6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38" name="Shape 6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52512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8216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6398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9166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977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7247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2"/>
        <p:cNvGrpSpPr/>
        <p:nvPr/>
      </p:nvGrpSpPr>
      <p:grpSpPr>
        <a:xfrm>
          <a:off x="0" y="0"/>
          <a:ext cx="0" cy="0"/>
          <a:chOff x="0" y="0"/>
          <a:chExt cx="0" cy="0"/>
        </a:xfrm>
      </p:grpSpPr>
      <p:sp>
        <p:nvSpPr>
          <p:cNvPr id="13" name="Shape 13"/>
          <p:cNvSpPr txBox="1">
            <a:spLocks noGrp="1"/>
          </p:cNvSpPr>
          <p:nvPr>
            <p:ph type="title"/>
          </p:nvPr>
        </p:nvSpPr>
        <p:spPr>
          <a:xfrm rot="5400000">
            <a:off x="11231562" y="1909762"/>
            <a:ext cx="4229100" cy="3482975"/>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4" name="Shape 14"/>
          <p:cNvSpPr txBox="1">
            <a:spLocks noGrp="1"/>
          </p:cNvSpPr>
          <p:nvPr>
            <p:ph type="body" idx="1"/>
          </p:nvPr>
        </p:nvSpPr>
        <p:spPr>
          <a:xfrm rot="5400000">
            <a:off x="4189412" y="-1497012"/>
            <a:ext cx="4229100" cy="10296524"/>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4" name="Shape 44"/>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45"/>
        <p:cNvGrpSpPr/>
        <p:nvPr/>
      </p:nvGrpSpPr>
      <p:grpSpPr>
        <a:xfrm>
          <a:off x="0" y="0"/>
          <a:ext cx="0" cy="0"/>
          <a:chOff x="0" y="0"/>
          <a:chExt cx="0" cy="0"/>
        </a:xfrm>
      </p:grpSpPr>
      <p:sp>
        <p:nvSpPr>
          <p:cNvPr id="46" name="Shape 46"/>
          <p:cNvSpPr txBox="1">
            <a:spLocks noGrp="1"/>
          </p:cNvSpPr>
          <p:nvPr>
            <p:ph type="ctrTitle"/>
          </p:nvPr>
        </p:nvSpPr>
        <p:spPr>
          <a:xfrm>
            <a:off x="1219200" y="2840038"/>
            <a:ext cx="13817599" cy="1960561"/>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7" name="Shape 47"/>
          <p:cNvSpPr txBox="1">
            <a:spLocks noGrp="1"/>
          </p:cNvSpPr>
          <p:nvPr>
            <p:ph type="subTitle" idx="1"/>
          </p:nvPr>
        </p:nvSpPr>
        <p:spPr>
          <a:xfrm>
            <a:off x="2438400" y="5181600"/>
            <a:ext cx="11379200" cy="2336800"/>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lt1"/>
              </a:buClr>
              <a:buFont typeface="Cabin"/>
              <a:buNone/>
              <a:defRPr/>
            </a:lvl1pPr>
            <a:lvl2pPr marL="457200" marR="0" lvl="1" indent="0" algn="ctr" rtl="0">
              <a:spcBef>
                <a:spcPts val="0"/>
              </a:spcBef>
              <a:spcAft>
                <a:spcPts val="0"/>
              </a:spcAft>
              <a:buClr>
                <a:schemeClr val="lt1"/>
              </a:buClr>
              <a:buFont typeface="Cabin"/>
              <a:buNone/>
              <a:defRPr/>
            </a:lvl2pPr>
            <a:lvl3pPr marL="914400" marR="0" lvl="2" indent="0" algn="ctr" rtl="0">
              <a:spcBef>
                <a:spcPts val="0"/>
              </a:spcBef>
              <a:spcAft>
                <a:spcPts val="0"/>
              </a:spcAft>
              <a:buClr>
                <a:schemeClr val="lt1"/>
              </a:buClr>
              <a:buFont typeface="Cabin"/>
              <a:buNone/>
              <a:defRPr/>
            </a:lvl3pPr>
            <a:lvl4pPr marL="1371600" marR="0" lvl="3" indent="0" algn="ctr" rtl="0">
              <a:spcBef>
                <a:spcPts val="0"/>
              </a:spcBef>
              <a:spcAft>
                <a:spcPts val="0"/>
              </a:spcAft>
              <a:buClr>
                <a:schemeClr val="lt1"/>
              </a:buClr>
              <a:buFont typeface="Cabin"/>
              <a:buNone/>
              <a:defRPr/>
            </a:lvl4pPr>
            <a:lvl5pPr marL="1828800" marR="0" lvl="4" indent="0" algn="ctr" rtl="0">
              <a:spcBef>
                <a:spcPts val="0"/>
              </a:spcBef>
              <a:spcAft>
                <a:spcPts val="0"/>
              </a:spcAft>
              <a:buClr>
                <a:schemeClr val="lt1"/>
              </a:buClr>
              <a:buFont typeface="Cabin"/>
              <a:buNone/>
              <a:defRPr/>
            </a:lvl5pPr>
            <a:lvl6pPr marL="2286000" marR="0" lvl="5" indent="0" algn="ctr" rtl="0">
              <a:spcBef>
                <a:spcPts val="0"/>
              </a:spcBef>
              <a:spcAft>
                <a:spcPts val="0"/>
              </a:spcAft>
              <a:buClr>
                <a:schemeClr val="lt1"/>
              </a:buClr>
              <a:buFont typeface="Cabin"/>
              <a:buNone/>
              <a:defRPr/>
            </a:lvl6pPr>
            <a:lvl7pPr marL="2743200" marR="0" lvl="6" indent="0" algn="ctr" rtl="0">
              <a:spcBef>
                <a:spcPts val="0"/>
              </a:spcBef>
              <a:spcAft>
                <a:spcPts val="0"/>
              </a:spcAft>
              <a:buClr>
                <a:schemeClr val="lt1"/>
              </a:buClr>
              <a:buFont typeface="Cabin"/>
              <a:buNone/>
              <a:defRPr/>
            </a:lvl7pPr>
            <a:lvl8pPr marL="3200400" marR="0" lvl="7" indent="0" algn="ctr" rtl="0">
              <a:spcBef>
                <a:spcPts val="0"/>
              </a:spcBef>
              <a:spcAft>
                <a:spcPts val="0"/>
              </a:spcAft>
              <a:buClr>
                <a:schemeClr val="lt1"/>
              </a:buClr>
              <a:buFont typeface="Cabin"/>
              <a:buNone/>
              <a:defRPr/>
            </a:lvl8pPr>
            <a:lvl9pPr marL="3657600" marR="0" lvl="8" indent="0" algn="ctr" rtl="0">
              <a:spcBef>
                <a:spcPts val="0"/>
              </a:spcBef>
              <a:spcAft>
                <a:spcPts val="0"/>
              </a:spcAft>
              <a:buClr>
                <a:schemeClr val="lt1"/>
              </a:buClr>
              <a:buFont typeface="Cabin"/>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51"/>
        <p:cNvGrpSpPr/>
        <p:nvPr/>
      </p:nvGrpSpPr>
      <p:grpSpPr>
        <a:xfrm>
          <a:off x="0" y="0"/>
          <a:ext cx="0" cy="0"/>
          <a:chOff x="0" y="0"/>
          <a:chExt cx="0" cy="0"/>
        </a:xfrm>
      </p:grpSpPr>
      <p:sp>
        <p:nvSpPr>
          <p:cNvPr id="52" name="Shape 52"/>
          <p:cNvSpPr txBox="1">
            <a:spLocks noGrp="1"/>
          </p:cNvSpPr>
          <p:nvPr>
            <p:ph type="title"/>
          </p:nvPr>
        </p:nvSpPr>
        <p:spPr>
          <a:xfrm rot="5400000">
            <a:off x="9313862" y="2532062"/>
            <a:ext cx="8064499" cy="3482975"/>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53" name="Shape 53"/>
          <p:cNvSpPr txBox="1">
            <a:spLocks noGrp="1"/>
          </p:cNvSpPr>
          <p:nvPr>
            <p:ph type="body" idx="1"/>
          </p:nvPr>
        </p:nvSpPr>
        <p:spPr>
          <a:xfrm rot="5400000">
            <a:off x="2271712" y="-874712"/>
            <a:ext cx="8064499" cy="10296524"/>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56" name="Shape 56"/>
          <p:cNvSpPr txBox="1">
            <a:spLocks noGrp="1"/>
          </p:cNvSpPr>
          <p:nvPr>
            <p:ph type="body" idx="1"/>
          </p:nvPr>
        </p:nvSpPr>
        <p:spPr>
          <a:xfrm rot="5400000">
            <a:off x="5270500" y="-1511300"/>
            <a:ext cx="5702299" cy="13931900"/>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9" name="Shape 59"/>
          <p:cNvSpPr>
            <a:spLocks noGrp="1"/>
          </p:cNvSpPr>
          <p:nvPr>
            <p:ph type="pic" idx="2"/>
          </p:nvPr>
        </p:nvSpPr>
        <p:spPr>
          <a:xfrm>
            <a:off x="3186113" y="817562"/>
            <a:ext cx="9753599" cy="5486399"/>
          </a:xfrm>
          <a:prstGeom prst="rect">
            <a:avLst/>
          </a:prstGeom>
          <a:noFill/>
          <a:ln>
            <a:noFill/>
          </a:ln>
        </p:spPr>
      </p:sp>
      <p:sp>
        <p:nvSpPr>
          <p:cNvPr id="60" name="Shape 60"/>
          <p:cNvSpPr txBox="1">
            <a:spLocks noGrp="1"/>
          </p:cNvSpPr>
          <p:nvPr>
            <p:ph type="body" idx="1"/>
          </p:nvPr>
        </p:nvSpPr>
        <p:spPr>
          <a:xfrm>
            <a:off x="3186113" y="7156450"/>
            <a:ext cx="9753599" cy="1073150"/>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3" name="Shape 63"/>
          <p:cNvSpPr txBox="1">
            <a:spLocks noGrp="1"/>
          </p:cNvSpPr>
          <p:nvPr>
            <p:ph type="body" idx="1"/>
          </p:nvPr>
        </p:nvSpPr>
        <p:spPr>
          <a:xfrm>
            <a:off x="6356350" y="363537"/>
            <a:ext cx="9086849" cy="780415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4" name="Shape 64"/>
          <p:cNvSpPr txBox="1">
            <a:spLocks noGrp="1"/>
          </p:cNvSpPr>
          <p:nvPr>
            <p:ph type="body" idx="2"/>
          </p:nvPr>
        </p:nvSpPr>
        <p:spPr>
          <a:xfrm>
            <a:off x="812800" y="1912938"/>
            <a:ext cx="5348287" cy="6254749"/>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0" name="Shape 70"/>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71" name="Shape 71"/>
          <p:cNvSpPr txBox="1">
            <a:spLocks noGrp="1"/>
          </p:cNvSpPr>
          <p:nvPr>
            <p:ph type="body" idx="2"/>
          </p:nvPr>
        </p:nvSpPr>
        <p:spPr>
          <a:xfrm>
            <a:off x="812800" y="2900363"/>
            <a:ext cx="7181849"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2" name="Shape 72"/>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73" name="Shape 73"/>
          <p:cNvSpPr txBox="1">
            <a:spLocks noGrp="1"/>
          </p:cNvSpPr>
          <p:nvPr>
            <p:ph type="body" idx="4"/>
          </p:nvPr>
        </p:nvSpPr>
        <p:spPr>
          <a:xfrm>
            <a:off x="8258175" y="2900363"/>
            <a:ext cx="7185024"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76" name="Shape 76"/>
          <p:cNvSpPr txBox="1">
            <a:spLocks noGrp="1"/>
          </p:cNvSpPr>
          <p:nvPr>
            <p:ph type="body" idx="1"/>
          </p:nvPr>
        </p:nvSpPr>
        <p:spPr>
          <a:xfrm>
            <a:off x="1155700" y="2603500"/>
            <a:ext cx="6889750" cy="57022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7" name="Shape 77"/>
          <p:cNvSpPr txBox="1">
            <a:spLocks noGrp="1"/>
          </p:cNvSpPr>
          <p:nvPr>
            <p:ph type="body" idx="2"/>
          </p:nvPr>
        </p:nvSpPr>
        <p:spPr>
          <a:xfrm>
            <a:off x="8197850" y="2603500"/>
            <a:ext cx="6889750" cy="57022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7" name="Shape 17"/>
          <p:cNvSpPr txBox="1">
            <a:spLocks noGrp="1"/>
          </p:cNvSpPr>
          <p:nvPr>
            <p:ph type="body" idx="1"/>
          </p:nvPr>
        </p:nvSpPr>
        <p:spPr>
          <a:xfrm rot="5400000">
            <a:off x="7594599" y="-1727200"/>
            <a:ext cx="1054100" cy="139319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80" name="Shape 80"/>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83" name="Shape 83"/>
          <p:cNvSpPr txBox="1">
            <a:spLocks noGrp="1"/>
          </p:cNvSpPr>
          <p:nvPr>
            <p:ph type="body" idx="1"/>
          </p:nvPr>
        </p:nvSpPr>
        <p:spPr>
          <a:xfrm>
            <a:off x="1155700" y="2603500"/>
            <a:ext cx="13931900" cy="5702299"/>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86" name="Shape 86"/>
          <p:cNvSpPr txBox="1">
            <a:spLocks noGrp="1"/>
          </p:cNvSpPr>
          <p:nvPr>
            <p:ph type="subTitle" idx="1"/>
          </p:nvPr>
        </p:nvSpPr>
        <p:spPr>
          <a:xfrm>
            <a:off x="2438400" y="5181600"/>
            <a:ext cx="11379200" cy="2336800"/>
          </a:xfrm>
          <a:prstGeom prst="rect">
            <a:avLst/>
          </a:prstGeom>
          <a:noFill/>
          <a:ln>
            <a:noFill/>
          </a:ln>
        </p:spPr>
        <p:txBody>
          <a:bodyPr lIns="91425" tIns="91425" rIns="91425" bIns="91425" anchor="ctr" anchorCtr="0"/>
          <a:lstStyle>
            <a:lvl1pPr marL="0" marR="0" lvl="0" indent="0" algn="ctr" rtl="0">
              <a:spcBef>
                <a:spcPts val="3500"/>
              </a:spcBef>
              <a:spcAft>
                <a:spcPts val="0"/>
              </a:spcAft>
              <a:buClr>
                <a:schemeClr val="lt1"/>
              </a:buClr>
              <a:buFont typeface="Cabin"/>
              <a:buNone/>
              <a:defRPr/>
            </a:lvl1pPr>
            <a:lvl2pPr marL="457200" marR="0" lvl="1" indent="0" algn="ctr" rtl="0">
              <a:spcBef>
                <a:spcPts val="3500"/>
              </a:spcBef>
              <a:spcAft>
                <a:spcPts val="0"/>
              </a:spcAft>
              <a:buClr>
                <a:schemeClr val="lt1"/>
              </a:buClr>
              <a:buFont typeface="Cabin"/>
              <a:buNone/>
              <a:defRPr/>
            </a:lvl2pPr>
            <a:lvl3pPr marL="914400" marR="0" lvl="2" indent="0" algn="ctr" rtl="0">
              <a:spcBef>
                <a:spcPts val="3500"/>
              </a:spcBef>
              <a:spcAft>
                <a:spcPts val="0"/>
              </a:spcAft>
              <a:buClr>
                <a:schemeClr val="lt1"/>
              </a:buClr>
              <a:buFont typeface="Cabin"/>
              <a:buNone/>
              <a:defRPr/>
            </a:lvl3pPr>
            <a:lvl4pPr marL="1371600" marR="0" lvl="3" indent="0" algn="ctr" rtl="0">
              <a:spcBef>
                <a:spcPts val="3500"/>
              </a:spcBef>
              <a:spcAft>
                <a:spcPts val="0"/>
              </a:spcAft>
              <a:buClr>
                <a:schemeClr val="lt1"/>
              </a:buClr>
              <a:buFont typeface="Cabin"/>
              <a:buNone/>
              <a:defRPr/>
            </a:lvl4pPr>
            <a:lvl5pPr marL="1828800" marR="0" lvl="4" indent="0" algn="ctr" rtl="0">
              <a:spcBef>
                <a:spcPts val="3500"/>
              </a:spcBef>
              <a:spcAft>
                <a:spcPts val="0"/>
              </a:spcAft>
              <a:buClr>
                <a:schemeClr val="lt1"/>
              </a:buClr>
              <a:buFont typeface="Cabin"/>
              <a:buNone/>
              <a:defRPr/>
            </a:lvl5pPr>
            <a:lvl6pPr marL="2286000" marR="0" lvl="5" indent="0" algn="ctr" rtl="0">
              <a:spcBef>
                <a:spcPts val="3500"/>
              </a:spcBef>
              <a:spcAft>
                <a:spcPts val="0"/>
              </a:spcAft>
              <a:buClr>
                <a:schemeClr val="lt1"/>
              </a:buClr>
              <a:buFont typeface="Cabin"/>
              <a:buNone/>
              <a:defRPr/>
            </a:lvl6pPr>
            <a:lvl7pPr marL="2743200" marR="0" lvl="6" indent="0" algn="ctr" rtl="0">
              <a:spcBef>
                <a:spcPts val="3500"/>
              </a:spcBef>
              <a:spcAft>
                <a:spcPts val="0"/>
              </a:spcAft>
              <a:buClr>
                <a:schemeClr val="lt1"/>
              </a:buClr>
              <a:buFont typeface="Cabin"/>
              <a:buNone/>
              <a:defRPr/>
            </a:lvl7pPr>
            <a:lvl8pPr marL="3200400" marR="0" lvl="7" indent="0" algn="ctr" rtl="0">
              <a:spcBef>
                <a:spcPts val="3500"/>
              </a:spcBef>
              <a:spcAft>
                <a:spcPts val="0"/>
              </a:spcAft>
              <a:buClr>
                <a:schemeClr val="lt1"/>
              </a:buClr>
              <a:buFont typeface="Cabin"/>
              <a:buNone/>
              <a:defRPr/>
            </a:lvl8pPr>
            <a:lvl9pPr marL="3657600" marR="0" lvl="8" indent="0" algn="ctr" rtl="0">
              <a:spcBef>
                <a:spcPts val="3500"/>
              </a:spcBef>
              <a:spcAft>
                <a:spcPts val="0"/>
              </a:spcAft>
              <a:buClr>
                <a:schemeClr val="lt1"/>
              </a:buClr>
              <a:buFont typeface="Cabin"/>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90"/>
        <p:cNvGrpSpPr/>
        <p:nvPr/>
      </p:nvGrpSpPr>
      <p:grpSpPr>
        <a:xfrm>
          <a:off x="0" y="0"/>
          <a:ext cx="0" cy="0"/>
          <a:chOff x="0" y="0"/>
          <a:chExt cx="0" cy="0"/>
        </a:xfrm>
      </p:grpSpPr>
      <p:sp>
        <p:nvSpPr>
          <p:cNvPr id="91" name="Shape 91"/>
          <p:cNvSpPr txBox="1">
            <a:spLocks noGrp="1"/>
          </p:cNvSpPr>
          <p:nvPr>
            <p:ph type="title"/>
          </p:nvPr>
        </p:nvSpPr>
        <p:spPr>
          <a:xfrm rot="5400000">
            <a:off x="9236075" y="2441574"/>
            <a:ext cx="7708899" cy="330834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92" name="Shape 92"/>
          <p:cNvSpPr txBox="1">
            <a:spLocks noGrp="1"/>
          </p:cNvSpPr>
          <p:nvPr>
            <p:ph type="body" idx="1"/>
          </p:nvPr>
        </p:nvSpPr>
        <p:spPr>
          <a:xfrm rot="5400000">
            <a:off x="2543175" y="-790575"/>
            <a:ext cx="7708899" cy="9772650"/>
          </a:xfrm>
          <a:prstGeom prst="rect">
            <a:avLst/>
          </a:prstGeom>
          <a:noFill/>
          <a:ln>
            <a:noFill/>
          </a:ln>
        </p:spPr>
        <p:txBody>
          <a:bodyPr lIns="91425" tIns="91425" rIns="91425" bIns="91425" anchor="ctr" anchorCtr="0"/>
          <a:lstStyle>
            <a:lvl1pPr marL="1054100" lvl="0" indent="-374776" algn="l" rtl="0">
              <a:spcBef>
                <a:spcPts val="2300"/>
              </a:spcBef>
              <a:spcAft>
                <a:spcPts val="0"/>
              </a:spcAft>
              <a:buClr>
                <a:schemeClr val="lt1"/>
              </a:buClr>
              <a:buFont typeface="Cabin"/>
              <a:buChar char="•"/>
              <a:defRPr/>
            </a:lvl1pPr>
            <a:lvl2pPr marL="1498600" lvl="1" indent="-374776" algn="l" rtl="0">
              <a:spcBef>
                <a:spcPts val="2300"/>
              </a:spcBef>
              <a:spcAft>
                <a:spcPts val="0"/>
              </a:spcAft>
              <a:buClr>
                <a:schemeClr val="lt1"/>
              </a:buClr>
              <a:buFont typeface="Cabin"/>
              <a:buChar char="•"/>
              <a:defRPr/>
            </a:lvl2pPr>
            <a:lvl3pPr marL="1943100" lvl="2" indent="-374776" algn="l" rtl="0">
              <a:spcBef>
                <a:spcPts val="2300"/>
              </a:spcBef>
              <a:spcAft>
                <a:spcPts val="0"/>
              </a:spcAft>
              <a:buClr>
                <a:schemeClr val="lt1"/>
              </a:buClr>
              <a:buFont typeface="Cabin"/>
              <a:buChar char="•"/>
              <a:defRPr/>
            </a:lvl3pPr>
            <a:lvl4pPr marL="2387600" lvl="3" indent="-374776" algn="l" rtl="0">
              <a:spcBef>
                <a:spcPts val="2300"/>
              </a:spcBef>
              <a:spcAft>
                <a:spcPts val="0"/>
              </a:spcAft>
              <a:buClr>
                <a:schemeClr val="lt1"/>
              </a:buClr>
              <a:buFont typeface="Cabin"/>
              <a:buChar char="•"/>
              <a:defRPr/>
            </a:lvl4pPr>
            <a:lvl5pPr marL="2832100" lvl="4" indent="-374776" algn="l" rtl="0">
              <a:spcBef>
                <a:spcPts val="2300"/>
              </a:spcBef>
              <a:spcAft>
                <a:spcPts val="0"/>
              </a:spcAft>
              <a:buClr>
                <a:schemeClr val="lt1"/>
              </a:buClr>
              <a:buFont typeface="Cabin"/>
              <a:buChar char="•"/>
              <a:defRPr/>
            </a:lvl5pPr>
            <a:lvl6pPr marL="3289300" lvl="5" indent="-374776" algn="l" rtl="0">
              <a:spcBef>
                <a:spcPts val="2300"/>
              </a:spcBef>
              <a:spcAft>
                <a:spcPts val="0"/>
              </a:spcAft>
              <a:buClr>
                <a:schemeClr val="lt1"/>
              </a:buClr>
              <a:buFont typeface="Cabin"/>
              <a:buChar char="•"/>
              <a:defRPr/>
            </a:lvl6pPr>
            <a:lvl7pPr marL="3746500" lvl="6" indent="-374777" algn="l" rtl="0">
              <a:spcBef>
                <a:spcPts val="2300"/>
              </a:spcBef>
              <a:spcAft>
                <a:spcPts val="0"/>
              </a:spcAft>
              <a:buClr>
                <a:schemeClr val="lt1"/>
              </a:buClr>
              <a:buFont typeface="Cabin"/>
              <a:buChar char="•"/>
              <a:defRPr/>
            </a:lvl7pPr>
            <a:lvl8pPr marL="4203700" lvl="7" indent="-374777" algn="l" rtl="0">
              <a:spcBef>
                <a:spcPts val="2300"/>
              </a:spcBef>
              <a:spcAft>
                <a:spcPts val="0"/>
              </a:spcAft>
              <a:buClr>
                <a:schemeClr val="lt1"/>
              </a:buClr>
              <a:buFont typeface="Cabin"/>
              <a:buChar char="•"/>
              <a:defRPr/>
            </a:lvl8pPr>
            <a:lvl9pPr marL="4660900" lvl="8" indent="-374777" algn="l" rtl="0">
              <a:spcBef>
                <a:spcPts val="2300"/>
              </a:spcBef>
              <a:spcAft>
                <a:spcPts val="0"/>
              </a:spcAft>
              <a:buClr>
                <a:schemeClr val="lt1"/>
              </a:buClr>
              <a:buFont typeface="Cabin"/>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95" name="Shape 95"/>
          <p:cNvSpPr txBox="1">
            <a:spLocks noGrp="1"/>
          </p:cNvSpPr>
          <p:nvPr>
            <p:ph type="body" idx="1"/>
          </p:nvPr>
        </p:nvSpPr>
        <p:spPr>
          <a:xfrm rot="5400000">
            <a:off x="5448299" y="-1346199"/>
            <a:ext cx="5359400" cy="13233399"/>
          </a:xfrm>
          <a:prstGeom prst="rect">
            <a:avLst/>
          </a:prstGeom>
          <a:noFill/>
          <a:ln>
            <a:noFill/>
          </a:ln>
        </p:spPr>
        <p:txBody>
          <a:bodyPr lIns="91425" tIns="91425" rIns="91425" bIns="91425" anchor="ctr" anchorCtr="0"/>
          <a:lstStyle>
            <a:lvl1pPr marL="1054100" lvl="0" indent="-374776" algn="l" rtl="0">
              <a:spcBef>
                <a:spcPts val="2300"/>
              </a:spcBef>
              <a:spcAft>
                <a:spcPts val="0"/>
              </a:spcAft>
              <a:buClr>
                <a:schemeClr val="lt1"/>
              </a:buClr>
              <a:buFont typeface="Cabin"/>
              <a:buChar char="•"/>
              <a:defRPr/>
            </a:lvl1pPr>
            <a:lvl2pPr marL="1498600" lvl="1" indent="-374776" algn="l" rtl="0">
              <a:spcBef>
                <a:spcPts val="2300"/>
              </a:spcBef>
              <a:spcAft>
                <a:spcPts val="0"/>
              </a:spcAft>
              <a:buClr>
                <a:schemeClr val="lt1"/>
              </a:buClr>
              <a:buFont typeface="Cabin"/>
              <a:buChar char="•"/>
              <a:defRPr/>
            </a:lvl2pPr>
            <a:lvl3pPr marL="1943100" lvl="2" indent="-374776" algn="l" rtl="0">
              <a:spcBef>
                <a:spcPts val="2300"/>
              </a:spcBef>
              <a:spcAft>
                <a:spcPts val="0"/>
              </a:spcAft>
              <a:buClr>
                <a:schemeClr val="lt1"/>
              </a:buClr>
              <a:buFont typeface="Cabin"/>
              <a:buChar char="•"/>
              <a:defRPr/>
            </a:lvl3pPr>
            <a:lvl4pPr marL="2387600" lvl="3" indent="-374776" algn="l" rtl="0">
              <a:spcBef>
                <a:spcPts val="2300"/>
              </a:spcBef>
              <a:spcAft>
                <a:spcPts val="0"/>
              </a:spcAft>
              <a:buClr>
                <a:schemeClr val="lt1"/>
              </a:buClr>
              <a:buFont typeface="Cabin"/>
              <a:buChar char="•"/>
              <a:defRPr/>
            </a:lvl4pPr>
            <a:lvl5pPr marL="2832100" lvl="4" indent="-374776" algn="l" rtl="0">
              <a:spcBef>
                <a:spcPts val="2300"/>
              </a:spcBef>
              <a:spcAft>
                <a:spcPts val="0"/>
              </a:spcAft>
              <a:buClr>
                <a:schemeClr val="lt1"/>
              </a:buClr>
              <a:buFont typeface="Cabin"/>
              <a:buChar char="•"/>
              <a:defRPr/>
            </a:lvl5pPr>
            <a:lvl6pPr marL="3289300" lvl="5" indent="-374776" algn="l" rtl="0">
              <a:spcBef>
                <a:spcPts val="2300"/>
              </a:spcBef>
              <a:spcAft>
                <a:spcPts val="0"/>
              </a:spcAft>
              <a:buClr>
                <a:schemeClr val="lt1"/>
              </a:buClr>
              <a:buFont typeface="Cabin"/>
              <a:buChar char="•"/>
              <a:defRPr/>
            </a:lvl6pPr>
            <a:lvl7pPr marL="3746500" lvl="6" indent="-374777" algn="l" rtl="0">
              <a:spcBef>
                <a:spcPts val="2300"/>
              </a:spcBef>
              <a:spcAft>
                <a:spcPts val="0"/>
              </a:spcAft>
              <a:buClr>
                <a:schemeClr val="lt1"/>
              </a:buClr>
              <a:buFont typeface="Cabin"/>
              <a:buChar char="•"/>
              <a:defRPr/>
            </a:lvl7pPr>
            <a:lvl8pPr marL="4203700" lvl="7" indent="-374777" algn="l" rtl="0">
              <a:spcBef>
                <a:spcPts val="2300"/>
              </a:spcBef>
              <a:spcAft>
                <a:spcPts val="0"/>
              </a:spcAft>
              <a:buClr>
                <a:schemeClr val="lt1"/>
              </a:buClr>
              <a:buFont typeface="Cabin"/>
              <a:buChar char="•"/>
              <a:defRPr/>
            </a:lvl8pPr>
            <a:lvl9pPr marL="4660900" lvl="8" indent="-374777" algn="l" rtl="0">
              <a:spcBef>
                <a:spcPts val="2300"/>
              </a:spcBef>
              <a:spcAft>
                <a:spcPts val="0"/>
              </a:spcAft>
              <a:buClr>
                <a:schemeClr val="lt1"/>
              </a:buClr>
              <a:buFont typeface="Cabin"/>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98" name="Shape 98"/>
          <p:cNvSpPr>
            <a:spLocks noGrp="1"/>
          </p:cNvSpPr>
          <p:nvPr>
            <p:ph type="pic" idx="2"/>
          </p:nvPr>
        </p:nvSpPr>
        <p:spPr>
          <a:xfrm>
            <a:off x="3186113" y="817562"/>
            <a:ext cx="9753599" cy="5486399"/>
          </a:xfrm>
          <a:prstGeom prst="rect">
            <a:avLst/>
          </a:prstGeom>
          <a:noFill/>
          <a:ln>
            <a:noFill/>
          </a:ln>
        </p:spPr>
      </p:sp>
      <p:sp>
        <p:nvSpPr>
          <p:cNvPr id="99" name="Shape 99"/>
          <p:cNvSpPr txBox="1">
            <a:spLocks noGrp="1"/>
          </p:cNvSpPr>
          <p:nvPr>
            <p:ph type="body" idx="1"/>
          </p:nvPr>
        </p:nvSpPr>
        <p:spPr>
          <a:xfrm>
            <a:off x="3186113" y="7156450"/>
            <a:ext cx="9753599" cy="1073150"/>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2" name="Shape 102"/>
          <p:cNvSpPr txBox="1">
            <a:spLocks noGrp="1"/>
          </p:cNvSpPr>
          <p:nvPr>
            <p:ph type="body" idx="1"/>
          </p:nvPr>
        </p:nvSpPr>
        <p:spPr>
          <a:xfrm>
            <a:off x="6356350" y="363537"/>
            <a:ext cx="9086849" cy="780415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3" name="Shape 103"/>
          <p:cNvSpPr txBox="1">
            <a:spLocks noGrp="1"/>
          </p:cNvSpPr>
          <p:nvPr>
            <p:ph type="body" idx="2"/>
          </p:nvPr>
        </p:nvSpPr>
        <p:spPr>
          <a:xfrm>
            <a:off x="812800" y="1912938"/>
            <a:ext cx="5348287" cy="6254749"/>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04"/>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9" name="Shape 109"/>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10" name="Shape 110"/>
          <p:cNvSpPr txBox="1">
            <a:spLocks noGrp="1"/>
          </p:cNvSpPr>
          <p:nvPr>
            <p:ph type="body" idx="2"/>
          </p:nvPr>
        </p:nvSpPr>
        <p:spPr>
          <a:xfrm>
            <a:off x="812800" y="2900363"/>
            <a:ext cx="7181849"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1" name="Shape 111"/>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12" name="Shape 112"/>
          <p:cNvSpPr txBox="1">
            <a:spLocks noGrp="1"/>
          </p:cNvSpPr>
          <p:nvPr>
            <p:ph type="body" idx="4"/>
          </p:nvPr>
        </p:nvSpPr>
        <p:spPr>
          <a:xfrm>
            <a:off x="8258175" y="2900363"/>
            <a:ext cx="7185024"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0" name="Shape 20"/>
          <p:cNvSpPr>
            <a:spLocks noGrp="1"/>
          </p:cNvSpPr>
          <p:nvPr>
            <p:ph type="pic" idx="2"/>
          </p:nvPr>
        </p:nvSpPr>
        <p:spPr>
          <a:xfrm>
            <a:off x="3186113" y="817562"/>
            <a:ext cx="9753599" cy="5486399"/>
          </a:xfrm>
          <a:prstGeom prst="rect">
            <a:avLst/>
          </a:prstGeom>
          <a:noFill/>
          <a:ln>
            <a:noFill/>
          </a:ln>
        </p:spPr>
      </p:sp>
      <p:sp>
        <p:nvSpPr>
          <p:cNvPr id="21" name="Shape 21"/>
          <p:cNvSpPr txBox="1">
            <a:spLocks noGrp="1"/>
          </p:cNvSpPr>
          <p:nvPr>
            <p:ph type="body" idx="1"/>
          </p:nvPr>
        </p:nvSpPr>
        <p:spPr>
          <a:xfrm>
            <a:off x="3186113" y="7156450"/>
            <a:ext cx="9753599" cy="1073150"/>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15" name="Shape 115"/>
          <p:cNvSpPr txBox="1">
            <a:spLocks noGrp="1"/>
          </p:cNvSpPr>
          <p:nvPr>
            <p:ph type="body" idx="1"/>
          </p:nvPr>
        </p:nvSpPr>
        <p:spPr>
          <a:xfrm>
            <a:off x="1511300" y="2590800"/>
            <a:ext cx="6540500" cy="53594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6" name="Shape 116"/>
          <p:cNvSpPr txBox="1">
            <a:spLocks noGrp="1"/>
          </p:cNvSpPr>
          <p:nvPr>
            <p:ph type="body" idx="2"/>
          </p:nvPr>
        </p:nvSpPr>
        <p:spPr>
          <a:xfrm>
            <a:off x="8204200" y="2590800"/>
            <a:ext cx="6540500" cy="53594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9" name="Shape 119"/>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22" name="Shape 122"/>
          <p:cNvSpPr txBox="1">
            <a:spLocks noGrp="1"/>
          </p:cNvSpPr>
          <p:nvPr>
            <p:ph type="body" idx="1"/>
          </p:nvPr>
        </p:nvSpPr>
        <p:spPr>
          <a:xfrm>
            <a:off x="1511300" y="2590800"/>
            <a:ext cx="13233399" cy="5359400"/>
          </a:xfrm>
          <a:prstGeom prst="rect">
            <a:avLst/>
          </a:prstGeom>
          <a:noFill/>
          <a:ln>
            <a:noFill/>
          </a:ln>
        </p:spPr>
        <p:txBody>
          <a:bodyPr lIns="91425" tIns="91425" rIns="91425" bIns="91425" anchor="ctr" anchorCtr="0"/>
          <a:lstStyle>
            <a:lvl1pPr marL="1054100" lvl="0" indent="-374776" algn="l" rtl="0">
              <a:spcBef>
                <a:spcPts val="2300"/>
              </a:spcBef>
              <a:spcAft>
                <a:spcPts val="0"/>
              </a:spcAft>
              <a:buClr>
                <a:schemeClr val="lt1"/>
              </a:buClr>
              <a:buFont typeface="Cabin"/>
              <a:buChar char="•"/>
              <a:defRPr/>
            </a:lvl1pPr>
            <a:lvl2pPr marL="1498600" lvl="1" indent="-374776" algn="l" rtl="0">
              <a:spcBef>
                <a:spcPts val="2300"/>
              </a:spcBef>
              <a:spcAft>
                <a:spcPts val="0"/>
              </a:spcAft>
              <a:buClr>
                <a:schemeClr val="lt1"/>
              </a:buClr>
              <a:buFont typeface="Cabin"/>
              <a:buChar char="•"/>
              <a:defRPr/>
            </a:lvl2pPr>
            <a:lvl3pPr marL="1943100" lvl="2" indent="-374776" algn="l" rtl="0">
              <a:spcBef>
                <a:spcPts val="2300"/>
              </a:spcBef>
              <a:spcAft>
                <a:spcPts val="0"/>
              </a:spcAft>
              <a:buClr>
                <a:schemeClr val="lt1"/>
              </a:buClr>
              <a:buFont typeface="Cabin"/>
              <a:buChar char="•"/>
              <a:defRPr/>
            </a:lvl3pPr>
            <a:lvl4pPr marL="2387600" lvl="3" indent="-374776" algn="l" rtl="0">
              <a:spcBef>
                <a:spcPts val="2300"/>
              </a:spcBef>
              <a:spcAft>
                <a:spcPts val="0"/>
              </a:spcAft>
              <a:buClr>
                <a:schemeClr val="lt1"/>
              </a:buClr>
              <a:buFont typeface="Cabin"/>
              <a:buChar char="•"/>
              <a:defRPr/>
            </a:lvl4pPr>
            <a:lvl5pPr marL="2832100" lvl="4" indent="-374776" algn="l" rtl="0">
              <a:spcBef>
                <a:spcPts val="2300"/>
              </a:spcBef>
              <a:spcAft>
                <a:spcPts val="0"/>
              </a:spcAft>
              <a:buClr>
                <a:schemeClr val="lt1"/>
              </a:buClr>
              <a:buFont typeface="Cabin"/>
              <a:buChar char="•"/>
              <a:defRPr/>
            </a:lvl5pPr>
            <a:lvl6pPr marL="3289300" lvl="5" indent="-374776" algn="l" rtl="0">
              <a:spcBef>
                <a:spcPts val="2300"/>
              </a:spcBef>
              <a:spcAft>
                <a:spcPts val="0"/>
              </a:spcAft>
              <a:buClr>
                <a:schemeClr val="lt1"/>
              </a:buClr>
              <a:buFont typeface="Cabin"/>
              <a:buChar char="•"/>
              <a:defRPr/>
            </a:lvl6pPr>
            <a:lvl7pPr marL="3746500" lvl="6" indent="-374777" algn="l" rtl="0">
              <a:spcBef>
                <a:spcPts val="2300"/>
              </a:spcBef>
              <a:spcAft>
                <a:spcPts val="0"/>
              </a:spcAft>
              <a:buClr>
                <a:schemeClr val="lt1"/>
              </a:buClr>
              <a:buFont typeface="Cabin"/>
              <a:buChar char="•"/>
              <a:defRPr/>
            </a:lvl7pPr>
            <a:lvl8pPr marL="4203700" lvl="7" indent="-374777" algn="l" rtl="0">
              <a:spcBef>
                <a:spcPts val="2300"/>
              </a:spcBef>
              <a:spcAft>
                <a:spcPts val="0"/>
              </a:spcAft>
              <a:buClr>
                <a:schemeClr val="lt1"/>
              </a:buClr>
              <a:buFont typeface="Cabin"/>
              <a:buChar char="•"/>
              <a:defRPr/>
            </a:lvl8pPr>
            <a:lvl9pPr marL="4660900" lvl="8" indent="-374777" algn="l" rtl="0">
              <a:spcBef>
                <a:spcPts val="2300"/>
              </a:spcBef>
              <a:spcAft>
                <a:spcPts val="0"/>
              </a:spcAft>
              <a:buClr>
                <a:schemeClr val="lt1"/>
              </a:buClr>
              <a:buFont typeface="Cabin"/>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23"/>
        <p:cNvGrpSpPr/>
        <p:nvPr/>
      </p:nvGrpSpPr>
      <p:grpSpPr>
        <a:xfrm>
          <a:off x="0" y="0"/>
          <a:ext cx="0" cy="0"/>
          <a:chOff x="0" y="0"/>
          <a:chExt cx="0" cy="0"/>
        </a:xfrm>
      </p:grpSpPr>
      <p:sp>
        <p:nvSpPr>
          <p:cNvPr id="124" name="Shape 124"/>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25" name="Shape 125"/>
          <p:cNvSpPr txBox="1">
            <a:spLocks noGrp="1"/>
          </p:cNvSpPr>
          <p:nvPr>
            <p:ph type="subTitle" idx="1"/>
          </p:nvPr>
        </p:nvSpPr>
        <p:spPr>
          <a:xfrm>
            <a:off x="2438400" y="5181600"/>
            <a:ext cx="11379200" cy="2336800"/>
          </a:xfrm>
          <a:prstGeom prst="rect">
            <a:avLst/>
          </a:prstGeom>
          <a:noFill/>
          <a:ln>
            <a:noFill/>
          </a:ln>
        </p:spPr>
        <p:txBody>
          <a:bodyPr lIns="91425" tIns="91425" rIns="91425" bIns="91425" anchor="ctr" anchorCtr="0"/>
          <a:lstStyle>
            <a:lvl1pPr marL="0" marR="0" lvl="0" indent="0" algn="ctr" rtl="0">
              <a:spcBef>
                <a:spcPts val="2300"/>
              </a:spcBef>
              <a:spcAft>
                <a:spcPts val="0"/>
              </a:spcAft>
              <a:buClr>
                <a:schemeClr val="lt1"/>
              </a:buClr>
              <a:buFont typeface="Cabin"/>
              <a:buNone/>
              <a:defRPr/>
            </a:lvl1pPr>
            <a:lvl2pPr marL="457200" marR="0" lvl="1" indent="0" algn="ctr" rtl="0">
              <a:spcBef>
                <a:spcPts val="2300"/>
              </a:spcBef>
              <a:spcAft>
                <a:spcPts val="0"/>
              </a:spcAft>
              <a:buClr>
                <a:schemeClr val="lt1"/>
              </a:buClr>
              <a:buFont typeface="Cabin"/>
              <a:buNone/>
              <a:defRPr/>
            </a:lvl2pPr>
            <a:lvl3pPr marL="914400" marR="0" lvl="2" indent="0" algn="ctr" rtl="0">
              <a:spcBef>
                <a:spcPts val="2300"/>
              </a:spcBef>
              <a:spcAft>
                <a:spcPts val="0"/>
              </a:spcAft>
              <a:buClr>
                <a:schemeClr val="lt1"/>
              </a:buClr>
              <a:buFont typeface="Cabin"/>
              <a:buNone/>
              <a:defRPr/>
            </a:lvl3pPr>
            <a:lvl4pPr marL="1371600" marR="0" lvl="3" indent="0" algn="ctr" rtl="0">
              <a:spcBef>
                <a:spcPts val="2300"/>
              </a:spcBef>
              <a:spcAft>
                <a:spcPts val="0"/>
              </a:spcAft>
              <a:buClr>
                <a:schemeClr val="lt1"/>
              </a:buClr>
              <a:buFont typeface="Cabin"/>
              <a:buNone/>
              <a:defRPr/>
            </a:lvl4pPr>
            <a:lvl5pPr marL="1828800" marR="0" lvl="4" indent="0" algn="ctr" rtl="0">
              <a:spcBef>
                <a:spcPts val="2300"/>
              </a:spcBef>
              <a:spcAft>
                <a:spcPts val="0"/>
              </a:spcAft>
              <a:buClr>
                <a:schemeClr val="lt1"/>
              </a:buClr>
              <a:buFont typeface="Cabin"/>
              <a:buNone/>
              <a:defRPr/>
            </a:lvl5pPr>
            <a:lvl6pPr marL="2286000" marR="0" lvl="5" indent="0" algn="ctr" rtl="0">
              <a:spcBef>
                <a:spcPts val="2300"/>
              </a:spcBef>
              <a:spcAft>
                <a:spcPts val="0"/>
              </a:spcAft>
              <a:buClr>
                <a:schemeClr val="lt1"/>
              </a:buClr>
              <a:buFont typeface="Cabin"/>
              <a:buNone/>
              <a:defRPr/>
            </a:lvl6pPr>
            <a:lvl7pPr marL="2743200" marR="0" lvl="6" indent="0" algn="ctr" rtl="0">
              <a:spcBef>
                <a:spcPts val="2300"/>
              </a:spcBef>
              <a:spcAft>
                <a:spcPts val="0"/>
              </a:spcAft>
              <a:buClr>
                <a:schemeClr val="lt1"/>
              </a:buClr>
              <a:buFont typeface="Cabin"/>
              <a:buNone/>
              <a:defRPr/>
            </a:lvl7pPr>
            <a:lvl8pPr marL="3200400" marR="0" lvl="7" indent="0" algn="ctr" rtl="0">
              <a:spcBef>
                <a:spcPts val="2300"/>
              </a:spcBef>
              <a:spcAft>
                <a:spcPts val="0"/>
              </a:spcAft>
              <a:buClr>
                <a:schemeClr val="lt1"/>
              </a:buClr>
              <a:buFont typeface="Cabin"/>
              <a:buNone/>
              <a:defRPr/>
            </a:lvl8pPr>
            <a:lvl9pPr marL="3657600" marR="0" lvl="8" indent="0" algn="ctr" rtl="0">
              <a:spcBef>
                <a:spcPts val="2300"/>
              </a:spcBef>
              <a:spcAft>
                <a:spcPts val="0"/>
              </a:spcAft>
              <a:buClr>
                <a:schemeClr val="lt1"/>
              </a:buClr>
              <a:buFont typeface="Cabin"/>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rot="5400000">
            <a:off x="9313862" y="2532062"/>
            <a:ext cx="8064499" cy="3482975"/>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31" name="Shape 131"/>
          <p:cNvSpPr txBox="1">
            <a:spLocks noGrp="1"/>
          </p:cNvSpPr>
          <p:nvPr>
            <p:ph type="body" idx="1"/>
          </p:nvPr>
        </p:nvSpPr>
        <p:spPr>
          <a:xfrm rot="5400000">
            <a:off x="2271712" y="-874712"/>
            <a:ext cx="8064499" cy="10296524"/>
          </a:xfrm>
          <a:prstGeom prst="rect">
            <a:avLst/>
          </a:prstGeom>
          <a:noFill/>
          <a:ln>
            <a:noFill/>
          </a:ln>
        </p:spPr>
        <p:txBody>
          <a:bodyPr lIns="91425" tIns="91425" rIns="91425" bIns="91425" anchor="ctr" anchorCtr="0"/>
          <a:lstStyle>
            <a:lvl1pPr marL="711200" lvl="0" indent="-164211" algn="l" rtl="0">
              <a:spcBef>
                <a:spcPts val="3500"/>
              </a:spcBef>
              <a:spcAft>
                <a:spcPts val="0"/>
              </a:spcAft>
              <a:buClr>
                <a:schemeClr val="lt1"/>
              </a:buClr>
              <a:buFont typeface="Cabin"/>
              <a:buChar char="•"/>
              <a:defRPr/>
            </a:lvl1pPr>
            <a:lvl2pPr marL="1003300" lvl="1" indent="-164211" algn="l" rtl="0">
              <a:spcBef>
                <a:spcPts val="3500"/>
              </a:spcBef>
              <a:spcAft>
                <a:spcPts val="0"/>
              </a:spcAft>
              <a:buClr>
                <a:schemeClr val="lt1"/>
              </a:buClr>
              <a:buFont typeface="Cabin"/>
              <a:buChar char="•"/>
              <a:defRPr/>
            </a:lvl2pPr>
            <a:lvl3pPr marL="1295400" lvl="2" indent="-164211" algn="l" rtl="0">
              <a:spcBef>
                <a:spcPts val="3500"/>
              </a:spcBef>
              <a:spcAft>
                <a:spcPts val="0"/>
              </a:spcAft>
              <a:buClr>
                <a:schemeClr val="lt1"/>
              </a:buClr>
              <a:buFont typeface="Cabin"/>
              <a:buChar char="•"/>
              <a:defRPr/>
            </a:lvl3pPr>
            <a:lvl4pPr marL="1600200" lvl="3" indent="-164211" algn="l" rtl="0">
              <a:spcBef>
                <a:spcPts val="3500"/>
              </a:spcBef>
              <a:spcAft>
                <a:spcPts val="0"/>
              </a:spcAft>
              <a:buClr>
                <a:schemeClr val="lt1"/>
              </a:buClr>
              <a:buFont typeface="Cabin"/>
              <a:buChar char="•"/>
              <a:defRPr/>
            </a:lvl4pPr>
            <a:lvl5pPr marL="1892300" lvl="4" indent="-164210" algn="l" rtl="0">
              <a:spcBef>
                <a:spcPts val="3500"/>
              </a:spcBef>
              <a:spcAft>
                <a:spcPts val="0"/>
              </a:spcAft>
              <a:buClr>
                <a:schemeClr val="lt1"/>
              </a:buClr>
              <a:buFont typeface="Cabin"/>
              <a:buChar char="•"/>
              <a:defRPr/>
            </a:lvl5pPr>
            <a:lvl6pPr marL="2349500" lvl="5" indent="-164210" algn="l" rtl="0">
              <a:spcBef>
                <a:spcPts val="3500"/>
              </a:spcBef>
              <a:spcAft>
                <a:spcPts val="0"/>
              </a:spcAft>
              <a:buClr>
                <a:schemeClr val="lt1"/>
              </a:buClr>
              <a:buFont typeface="Cabin"/>
              <a:buChar char="•"/>
              <a:defRPr/>
            </a:lvl6pPr>
            <a:lvl7pPr marL="2806700" lvl="6" indent="-164210" algn="l" rtl="0">
              <a:spcBef>
                <a:spcPts val="3500"/>
              </a:spcBef>
              <a:spcAft>
                <a:spcPts val="0"/>
              </a:spcAft>
              <a:buClr>
                <a:schemeClr val="lt1"/>
              </a:buClr>
              <a:buFont typeface="Cabin"/>
              <a:buChar char="•"/>
              <a:defRPr/>
            </a:lvl7pPr>
            <a:lvl8pPr marL="3263900" lvl="7" indent="-164210" algn="l" rtl="0">
              <a:spcBef>
                <a:spcPts val="3500"/>
              </a:spcBef>
              <a:spcAft>
                <a:spcPts val="0"/>
              </a:spcAft>
              <a:buClr>
                <a:schemeClr val="lt1"/>
              </a:buClr>
              <a:buFont typeface="Cabin"/>
              <a:buChar char="•"/>
              <a:defRPr/>
            </a:lvl8pPr>
            <a:lvl9pPr marL="3721100" lvl="8" indent="-164210"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34" name="Shape 134"/>
          <p:cNvSpPr txBox="1">
            <a:spLocks noGrp="1"/>
          </p:cNvSpPr>
          <p:nvPr>
            <p:ph type="body" idx="1"/>
          </p:nvPr>
        </p:nvSpPr>
        <p:spPr>
          <a:xfrm rot="5400000">
            <a:off x="5270500" y="-1511300"/>
            <a:ext cx="5702299" cy="13931900"/>
          </a:xfrm>
          <a:prstGeom prst="rect">
            <a:avLst/>
          </a:prstGeom>
          <a:noFill/>
          <a:ln>
            <a:noFill/>
          </a:ln>
        </p:spPr>
        <p:txBody>
          <a:bodyPr lIns="91425" tIns="91425" rIns="91425" bIns="91425" anchor="ctr" anchorCtr="0"/>
          <a:lstStyle>
            <a:lvl1pPr marL="711200" lvl="0" indent="-164211" algn="l" rtl="0">
              <a:spcBef>
                <a:spcPts val="3500"/>
              </a:spcBef>
              <a:spcAft>
                <a:spcPts val="0"/>
              </a:spcAft>
              <a:buClr>
                <a:schemeClr val="lt1"/>
              </a:buClr>
              <a:buFont typeface="Cabin"/>
              <a:buChar char="•"/>
              <a:defRPr/>
            </a:lvl1pPr>
            <a:lvl2pPr marL="1003300" lvl="1" indent="-164211" algn="l" rtl="0">
              <a:spcBef>
                <a:spcPts val="3500"/>
              </a:spcBef>
              <a:spcAft>
                <a:spcPts val="0"/>
              </a:spcAft>
              <a:buClr>
                <a:schemeClr val="lt1"/>
              </a:buClr>
              <a:buFont typeface="Cabin"/>
              <a:buChar char="•"/>
              <a:defRPr/>
            </a:lvl2pPr>
            <a:lvl3pPr marL="1295400" lvl="2" indent="-164211" algn="l" rtl="0">
              <a:spcBef>
                <a:spcPts val="3500"/>
              </a:spcBef>
              <a:spcAft>
                <a:spcPts val="0"/>
              </a:spcAft>
              <a:buClr>
                <a:schemeClr val="lt1"/>
              </a:buClr>
              <a:buFont typeface="Cabin"/>
              <a:buChar char="•"/>
              <a:defRPr/>
            </a:lvl3pPr>
            <a:lvl4pPr marL="1600200" lvl="3" indent="-164211" algn="l" rtl="0">
              <a:spcBef>
                <a:spcPts val="3500"/>
              </a:spcBef>
              <a:spcAft>
                <a:spcPts val="0"/>
              </a:spcAft>
              <a:buClr>
                <a:schemeClr val="lt1"/>
              </a:buClr>
              <a:buFont typeface="Cabin"/>
              <a:buChar char="•"/>
              <a:defRPr/>
            </a:lvl4pPr>
            <a:lvl5pPr marL="1892300" lvl="4" indent="-164210" algn="l" rtl="0">
              <a:spcBef>
                <a:spcPts val="3500"/>
              </a:spcBef>
              <a:spcAft>
                <a:spcPts val="0"/>
              </a:spcAft>
              <a:buClr>
                <a:schemeClr val="lt1"/>
              </a:buClr>
              <a:buFont typeface="Cabin"/>
              <a:buChar char="•"/>
              <a:defRPr/>
            </a:lvl5pPr>
            <a:lvl6pPr marL="2349500" lvl="5" indent="-164210" algn="l" rtl="0">
              <a:spcBef>
                <a:spcPts val="3500"/>
              </a:spcBef>
              <a:spcAft>
                <a:spcPts val="0"/>
              </a:spcAft>
              <a:buClr>
                <a:schemeClr val="lt1"/>
              </a:buClr>
              <a:buFont typeface="Cabin"/>
              <a:buChar char="•"/>
              <a:defRPr/>
            </a:lvl6pPr>
            <a:lvl7pPr marL="2806700" lvl="6" indent="-164210" algn="l" rtl="0">
              <a:spcBef>
                <a:spcPts val="3500"/>
              </a:spcBef>
              <a:spcAft>
                <a:spcPts val="0"/>
              </a:spcAft>
              <a:buClr>
                <a:schemeClr val="lt1"/>
              </a:buClr>
              <a:buFont typeface="Cabin"/>
              <a:buChar char="•"/>
              <a:defRPr/>
            </a:lvl7pPr>
            <a:lvl8pPr marL="3263900" lvl="7" indent="-164210" algn="l" rtl="0">
              <a:spcBef>
                <a:spcPts val="3500"/>
              </a:spcBef>
              <a:spcAft>
                <a:spcPts val="0"/>
              </a:spcAft>
              <a:buClr>
                <a:schemeClr val="lt1"/>
              </a:buClr>
              <a:buFont typeface="Cabin"/>
              <a:buChar char="•"/>
              <a:defRPr/>
            </a:lvl8pPr>
            <a:lvl9pPr marL="3721100" lvl="8" indent="-164210"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7" name="Shape 137"/>
          <p:cNvSpPr>
            <a:spLocks noGrp="1"/>
          </p:cNvSpPr>
          <p:nvPr>
            <p:ph type="pic" idx="2"/>
          </p:nvPr>
        </p:nvSpPr>
        <p:spPr>
          <a:xfrm>
            <a:off x="3186113" y="817562"/>
            <a:ext cx="9753599" cy="5486399"/>
          </a:xfrm>
          <a:prstGeom prst="rect">
            <a:avLst/>
          </a:prstGeom>
          <a:noFill/>
          <a:ln>
            <a:noFill/>
          </a:ln>
        </p:spPr>
      </p:sp>
      <p:sp>
        <p:nvSpPr>
          <p:cNvPr id="138" name="Shape 138"/>
          <p:cNvSpPr txBox="1">
            <a:spLocks noGrp="1"/>
          </p:cNvSpPr>
          <p:nvPr>
            <p:ph type="body" idx="1"/>
          </p:nvPr>
        </p:nvSpPr>
        <p:spPr>
          <a:xfrm>
            <a:off x="3186113" y="7156450"/>
            <a:ext cx="9753599" cy="1073150"/>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1" name="Shape 141"/>
          <p:cNvSpPr txBox="1">
            <a:spLocks noGrp="1"/>
          </p:cNvSpPr>
          <p:nvPr>
            <p:ph type="body" idx="1"/>
          </p:nvPr>
        </p:nvSpPr>
        <p:spPr>
          <a:xfrm>
            <a:off x="6356350" y="363537"/>
            <a:ext cx="9086849" cy="780415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2" name="Shape 142"/>
          <p:cNvSpPr txBox="1">
            <a:spLocks noGrp="1"/>
          </p:cNvSpPr>
          <p:nvPr>
            <p:ph type="body" idx="2"/>
          </p:nvPr>
        </p:nvSpPr>
        <p:spPr>
          <a:xfrm>
            <a:off x="812800" y="1912938"/>
            <a:ext cx="5348287" cy="6254749"/>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43"/>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4" name="Shape 24"/>
          <p:cNvSpPr txBox="1">
            <a:spLocks noGrp="1"/>
          </p:cNvSpPr>
          <p:nvPr>
            <p:ph type="body" idx="1"/>
          </p:nvPr>
        </p:nvSpPr>
        <p:spPr>
          <a:xfrm>
            <a:off x="6356350" y="363537"/>
            <a:ext cx="9086849" cy="780415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5" name="Shape 25"/>
          <p:cNvSpPr txBox="1">
            <a:spLocks noGrp="1"/>
          </p:cNvSpPr>
          <p:nvPr>
            <p:ph type="body" idx="2"/>
          </p:nvPr>
        </p:nvSpPr>
        <p:spPr>
          <a:xfrm>
            <a:off x="812800" y="1912938"/>
            <a:ext cx="5348287" cy="6254749"/>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8" name="Shape 148"/>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49" name="Shape 149"/>
          <p:cNvSpPr txBox="1">
            <a:spLocks noGrp="1"/>
          </p:cNvSpPr>
          <p:nvPr>
            <p:ph type="body" idx="2"/>
          </p:nvPr>
        </p:nvSpPr>
        <p:spPr>
          <a:xfrm>
            <a:off x="812800" y="2900363"/>
            <a:ext cx="7181849"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50" name="Shape 150"/>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51" name="Shape 151"/>
          <p:cNvSpPr txBox="1">
            <a:spLocks noGrp="1"/>
          </p:cNvSpPr>
          <p:nvPr>
            <p:ph type="body" idx="4"/>
          </p:nvPr>
        </p:nvSpPr>
        <p:spPr>
          <a:xfrm>
            <a:off x="8258175" y="2900363"/>
            <a:ext cx="7185024"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4" name="Shape 154"/>
          <p:cNvSpPr txBox="1">
            <a:spLocks noGrp="1"/>
          </p:cNvSpPr>
          <p:nvPr>
            <p:ph type="body" idx="1"/>
          </p:nvPr>
        </p:nvSpPr>
        <p:spPr>
          <a:xfrm>
            <a:off x="1155700" y="2603500"/>
            <a:ext cx="6889750" cy="57022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55" name="Shape 155"/>
          <p:cNvSpPr txBox="1">
            <a:spLocks noGrp="1"/>
          </p:cNvSpPr>
          <p:nvPr>
            <p:ph type="body" idx="2"/>
          </p:nvPr>
        </p:nvSpPr>
        <p:spPr>
          <a:xfrm>
            <a:off x="8197850" y="2603500"/>
            <a:ext cx="6889750" cy="57022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58" name="Shape 158"/>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61" name="Shape 161"/>
          <p:cNvSpPr txBox="1">
            <a:spLocks noGrp="1"/>
          </p:cNvSpPr>
          <p:nvPr>
            <p:ph type="body" idx="1"/>
          </p:nvPr>
        </p:nvSpPr>
        <p:spPr>
          <a:xfrm>
            <a:off x="1155700" y="2603500"/>
            <a:ext cx="13931900" cy="5702299"/>
          </a:xfrm>
          <a:prstGeom prst="rect">
            <a:avLst/>
          </a:prstGeom>
          <a:noFill/>
          <a:ln>
            <a:noFill/>
          </a:ln>
        </p:spPr>
        <p:txBody>
          <a:bodyPr lIns="91425" tIns="91425" rIns="91425" bIns="91425" anchor="ctr" anchorCtr="0"/>
          <a:lstStyle>
            <a:lvl1pPr marL="711200" lvl="0" indent="-164211" algn="l" rtl="0">
              <a:spcBef>
                <a:spcPts val="3500"/>
              </a:spcBef>
              <a:spcAft>
                <a:spcPts val="0"/>
              </a:spcAft>
              <a:buClr>
                <a:schemeClr val="lt1"/>
              </a:buClr>
              <a:buFont typeface="Cabin"/>
              <a:buChar char="•"/>
              <a:defRPr/>
            </a:lvl1pPr>
            <a:lvl2pPr marL="1003300" lvl="1" indent="-164211" algn="l" rtl="0">
              <a:spcBef>
                <a:spcPts val="3500"/>
              </a:spcBef>
              <a:spcAft>
                <a:spcPts val="0"/>
              </a:spcAft>
              <a:buClr>
                <a:schemeClr val="lt1"/>
              </a:buClr>
              <a:buFont typeface="Cabin"/>
              <a:buChar char="•"/>
              <a:defRPr/>
            </a:lvl2pPr>
            <a:lvl3pPr marL="1295400" lvl="2" indent="-164211" algn="l" rtl="0">
              <a:spcBef>
                <a:spcPts val="3500"/>
              </a:spcBef>
              <a:spcAft>
                <a:spcPts val="0"/>
              </a:spcAft>
              <a:buClr>
                <a:schemeClr val="lt1"/>
              </a:buClr>
              <a:buFont typeface="Cabin"/>
              <a:buChar char="•"/>
              <a:defRPr/>
            </a:lvl3pPr>
            <a:lvl4pPr marL="1600200" lvl="3" indent="-164211" algn="l" rtl="0">
              <a:spcBef>
                <a:spcPts val="3500"/>
              </a:spcBef>
              <a:spcAft>
                <a:spcPts val="0"/>
              </a:spcAft>
              <a:buClr>
                <a:schemeClr val="lt1"/>
              </a:buClr>
              <a:buFont typeface="Cabin"/>
              <a:buChar char="•"/>
              <a:defRPr/>
            </a:lvl4pPr>
            <a:lvl5pPr marL="1892300" lvl="4" indent="-164210" algn="l" rtl="0">
              <a:spcBef>
                <a:spcPts val="3500"/>
              </a:spcBef>
              <a:spcAft>
                <a:spcPts val="0"/>
              </a:spcAft>
              <a:buClr>
                <a:schemeClr val="lt1"/>
              </a:buClr>
              <a:buFont typeface="Cabin"/>
              <a:buChar char="•"/>
              <a:defRPr/>
            </a:lvl5pPr>
            <a:lvl6pPr marL="2349500" lvl="5" indent="-164210" algn="l" rtl="0">
              <a:spcBef>
                <a:spcPts val="3500"/>
              </a:spcBef>
              <a:spcAft>
                <a:spcPts val="0"/>
              </a:spcAft>
              <a:buClr>
                <a:schemeClr val="lt1"/>
              </a:buClr>
              <a:buFont typeface="Cabin"/>
              <a:buChar char="•"/>
              <a:defRPr/>
            </a:lvl6pPr>
            <a:lvl7pPr marL="2806700" lvl="6" indent="-164210" algn="l" rtl="0">
              <a:spcBef>
                <a:spcPts val="3500"/>
              </a:spcBef>
              <a:spcAft>
                <a:spcPts val="0"/>
              </a:spcAft>
              <a:buClr>
                <a:schemeClr val="lt1"/>
              </a:buClr>
              <a:buFont typeface="Cabin"/>
              <a:buChar char="•"/>
              <a:defRPr/>
            </a:lvl7pPr>
            <a:lvl8pPr marL="3263900" lvl="7" indent="-164210" algn="l" rtl="0">
              <a:spcBef>
                <a:spcPts val="3500"/>
              </a:spcBef>
              <a:spcAft>
                <a:spcPts val="0"/>
              </a:spcAft>
              <a:buClr>
                <a:schemeClr val="lt1"/>
              </a:buClr>
              <a:buFont typeface="Cabin"/>
              <a:buChar char="•"/>
              <a:defRPr/>
            </a:lvl8pPr>
            <a:lvl9pPr marL="3721100" lvl="8" indent="-164210"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2"/>
        <p:cNvGrpSpPr/>
        <p:nvPr/>
      </p:nvGrpSpPr>
      <p:grpSpPr>
        <a:xfrm>
          <a:off x="0" y="0"/>
          <a:ext cx="0" cy="0"/>
          <a:chOff x="0" y="0"/>
          <a:chExt cx="0" cy="0"/>
        </a:xfrm>
      </p:grpSpPr>
      <p:sp>
        <p:nvSpPr>
          <p:cNvPr id="163" name="Shape 163"/>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64" name="Shape 164"/>
          <p:cNvSpPr txBox="1">
            <a:spLocks noGrp="1"/>
          </p:cNvSpPr>
          <p:nvPr>
            <p:ph type="subTitle" idx="1"/>
          </p:nvPr>
        </p:nvSpPr>
        <p:spPr>
          <a:xfrm>
            <a:off x="2438400" y="5181600"/>
            <a:ext cx="11379200" cy="2336800"/>
          </a:xfrm>
          <a:prstGeom prst="rect">
            <a:avLst/>
          </a:prstGeom>
          <a:noFill/>
          <a:ln>
            <a:noFill/>
          </a:ln>
        </p:spPr>
        <p:txBody>
          <a:bodyPr lIns="91425" tIns="91425" rIns="91425" bIns="91425" anchor="ctr" anchorCtr="0"/>
          <a:lstStyle>
            <a:lvl1pPr marL="0" marR="0" lvl="0" indent="0" algn="ctr" rtl="0">
              <a:spcBef>
                <a:spcPts val="3500"/>
              </a:spcBef>
              <a:spcAft>
                <a:spcPts val="0"/>
              </a:spcAft>
              <a:buClr>
                <a:schemeClr val="lt1"/>
              </a:buClr>
              <a:buFont typeface="Cabin"/>
              <a:buNone/>
              <a:defRPr/>
            </a:lvl1pPr>
            <a:lvl2pPr marL="457200" marR="0" lvl="1" indent="0" algn="ctr" rtl="0">
              <a:spcBef>
                <a:spcPts val="3500"/>
              </a:spcBef>
              <a:spcAft>
                <a:spcPts val="0"/>
              </a:spcAft>
              <a:buClr>
                <a:schemeClr val="lt1"/>
              </a:buClr>
              <a:buFont typeface="Cabin"/>
              <a:buNone/>
              <a:defRPr/>
            </a:lvl2pPr>
            <a:lvl3pPr marL="914400" marR="0" lvl="2" indent="0" algn="ctr" rtl="0">
              <a:spcBef>
                <a:spcPts val="3500"/>
              </a:spcBef>
              <a:spcAft>
                <a:spcPts val="0"/>
              </a:spcAft>
              <a:buClr>
                <a:schemeClr val="lt1"/>
              </a:buClr>
              <a:buFont typeface="Cabin"/>
              <a:buNone/>
              <a:defRPr/>
            </a:lvl3pPr>
            <a:lvl4pPr marL="1371600" marR="0" lvl="3" indent="0" algn="ctr" rtl="0">
              <a:spcBef>
                <a:spcPts val="3500"/>
              </a:spcBef>
              <a:spcAft>
                <a:spcPts val="0"/>
              </a:spcAft>
              <a:buClr>
                <a:schemeClr val="lt1"/>
              </a:buClr>
              <a:buFont typeface="Cabin"/>
              <a:buNone/>
              <a:defRPr/>
            </a:lvl4pPr>
            <a:lvl5pPr marL="1828800" marR="0" lvl="4" indent="0" algn="ctr" rtl="0">
              <a:spcBef>
                <a:spcPts val="3500"/>
              </a:spcBef>
              <a:spcAft>
                <a:spcPts val="0"/>
              </a:spcAft>
              <a:buClr>
                <a:schemeClr val="lt1"/>
              </a:buClr>
              <a:buFont typeface="Cabin"/>
              <a:buNone/>
              <a:defRPr/>
            </a:lvl5pPr>
            <a:lvl6pPr marL="2286000" marR="0" lvl="5" indent="0" algn="ctr" rtl="0">
              <a:spcBef>
                <a:spcPts val="3500"/>
              </a:spcBef>
              <a:spcAft>
                <a:spcPts val="0"/>
              </a:spcAft>
              <a:buClr>
                <a:schemeClr val="lt1"/>
              </a:buClr>
              <a:buFont typeface="Cabin"/>
              <a:buNone/>
              <a:defRPr/>
            </a:lvl6pPr>
            <a:lvl7pPr marL="2743200" marR="0" lvl="6" indent="0" algn="ctr" rtl="0">
              <a:spcBef>
                <a:spcPts val="3500"/>
              </a:spcBef>
              <a:spcAft>
                <a:spcPts val="0"/>
              </a:spcAft>
              <a:buClr>
                <a:schemeClr val="lt1"/>
              </a:buClr>
              <a:buFont typeface="Cabin"/>
              <a:buNone/>
              <a:defRPr/>
            </a:lvl7pPr>
            <a:lvl8pPr marL="3200400" marR="0" lvl="7" indent="0" algn="ctr" rtl="0">
              <a:spcBef>
                <a:spcPts val="3500"/>
              </a:spcBef>
              <a:spcAft>
                <a:spcPts val="0"/>
              </a:spcAft>
              <a:buClr>
                <a:schemeClr val="lt1"/>
              </a:buClr>
              <a:buFont typeface="Cabin"/>
              <a:buNone/>
              <a:defRPr/>
            </a:lvl8pPr>
            <a:lvl9pPr marL="3657600" marR="0" lvl="8" indent="0" algn="ctr" rtl="0">
              <a:spcBef>
                <a:spcPts val="3500"/>
              </a:spcBef>
              <a:spcAft>
                <a:spcPts val="0"/>
              </a:spcAft>
              <a:buClr>
                <a:schemeClr val="lt1"/>
              </a:buClr>
              <a:buFont typeface="Cabin"/>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rot="5400000">
            <a:off x="10597356" y="3321843"/>
            <a:ext cx="6034087" cy="36576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69" name="Shape 169"/>
          <p:cNvSpPr txBox="1">
            <a:spLocks noGrp="1"/>
          </p:cNvSpPr>
          <p:nvPr>
            <p:ph type="body" idx="1"/>
          </p:nvPr>
        </p:nvSpPr>
        <p:spPr>
          <a:xfrm rot="5400000">
            <a:off x="3205956" y="-259556"/>
            <a:ext cx="6034087" cy="108204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1155700" y="2781300"/>
            <a:ext cx="13931900" cy="356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72" name="Shape 172"/>
          <p:cNvSpPr txBox="1">
            <a:spLocks noGrp="1"/>
          </p:cNvSpPr>
          <p:nvPr>
            <p:ph type="body" idx="1"/>
          </p:nvPr>
        </p:nvSpPr>
        <p:spPr>
          <a:xfrm rot="5400000">
            <a:off x="5110956" y="-2164556"/>
            <a:ext cx="6034087" cy="146304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5" name="Shape 175"/>
          <p:cNvSpPr>
            <a:spLocks noGrp="1"/>
          </p:cNvSpPr>
          <p:nvPr>
            <p:ph type="pic" idx="2"/>
          </p:nvPr>
        </p:nvSpPr>
        <p:spPr>
          <a:xfrm>
            <a:off x="3186113" y="817562"/>
            <a:ext cx="9753599" cy="5486399"/>
          </a:xfrm>
          <a:prstGeom prst="rect">
            <a:avLst/>
          </a:prstGeom>
          <a:noFill/>
          <a:ln>
            <a:noFill/>
          </a:ln>
        </p:spPr>
      </p:sp>
      <p:sp>
        <p:nvSpPr>
          <p:cNvPr id="176" name="Shape 176"/>
          <p:cNvSpPr txBox="1">
            <a:spLocks noGrp="1"/>
          </p:cNvSpPr>
          <p:nvPr>
            <p:ph type="body" idx="1"/>
          </p:nvPr>
        </p:nvSpPr>
        <p:spPr>
          <a:xfrm>
            <a:off x="3186113" y="7156450"/>
            <a:ext cx="9753599" cy="1073150"/>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9" name="Shape 179"/>
          <p:cNvSpPr txBox="1">
            <a:spLocks noGrp="1"/>
          </p:cNvSpPr>
          <p:nvPr>
            <p:ph type="body" idx="1"/>
          </p:nvPr>
        </p:nvSpPr>
        <p:spPr>
          <a:xfrm>
            <a:off x="6356350" y="363537"/>
            <a:ext cx="9086849" cy="780415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0" name="Shape 180"/>
          <p:cNvSpPr txBox="1">
            <a:spLocks noGrp="1"/>
          </p:cNvSpPr>
          <p:nvPr>
            <p:ph type="body" idx="2"/>
          </p:nvPr>
        </p:nvSpPr>
        <p:spPr>
          <a:xfrm>
            <a:off x="812800" y="1912938"/>
            <a:ext cx="5348287" cy="6254749"/>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8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6"/>
        <p:cNvGrpSpPr/>
        <p:nvPr/>
      </p:nvGrpSpPr>
      <p:grpSpPr>
        <a:xfrm>
          <a:off x="0" y="0"/>
          <a:ext cx="0" cy="0"/>
          <a:chOff x="0" y="0"/>
          <a:chExt cx="0" cy="0"/>
        </a:xfrm>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1155700" y="2781300"/>
            <a:ext cx="13931900" cy="356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6" name="Shape 186"/>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87" name="Shape 187"/>
          <p:cNvSpPr txBox="1">
            <a:spLocks noGrp="1"/>
          </p:cNvSpPr>
          <p:nvPr>
            <p:ph type="body" idx="2"/>
          </p:nvPr>
        </p:nvSpPr>
        <p:spPr>
          <a:xfrm>
            <a:off x="812800" y="2900363"/>
            <a:ext cx="7181849"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8" name="Shape 188"/>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89" name="Shape 189"/>
          <p:cNvSpPr txBox="1">
            <a:spLocks noGrp="1"/>
          </p:cNvSpPr>
          <p:nvPr>
            <p:ph type="body" idx="4"/>
          </p:nvPr>
        </p:nvSpPr>
        <p:spPr>
          <a:xfrm>
            <a:off x="8258175" y="2900363"/>
            <a:ext cx="7185024"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1155700" y="2781300"/>
            <a:ext cx="13931900" cy="356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92" name="Shape 192"/>
          <p:cNvSpPr txBox="1">
            <a:spLocks noGrp="1"/>
          </p:cNvSpPr>
          <p:nvPr>
            <p:ph type="body" idx="1"/>
          </p:nvPr>
        </p:nvSpPr>
        <p:spPr>
          <a:xfrm>
            <a:off x="812800" y="2133600"/>
            <a:ext cx="7239000" cy="6034087"/>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3" name="Shape 193"/>
          <p:cNvSpPr txBox="1">
            <a:spLocks noGrp="1"/>
          </p:cNvSpPr>
          <p:nvPr>
            <p:ph type="body" idx="2"/>
          </p:nvPr>
        </p:nvSpPr>
        <p:spPr>
          <a:xfrm>
            <a:off x="8204200" y="2133600"/>
            <a:ext cx="7239000" cy="6034087"/>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6" name="Shape 196"/>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1155700" y="2781300"/>
            <a:ext cx="13931900" cy="356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99" name="Shape 199"/>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00"/>
        <p:cNvGrpSpPr/>
        <p:nvPr/>
      </p:nvGrpSpPr>
      <p:grpSpPr>
        <a:xfrm>
          <a:off x="0" y="0"/>
          <a:ext cx="0" cy="0"/>
          <a:chOff x="0" y="0"/>
          <a:chExt cx="0" cy="0"/>
        </a:xfrm>
      </p:grpSpPr>
      <p:sp>
        <p:nvSpPr>
          <p:cNvPr id="201" name="Shape 201"/>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202" name="Shape 202"/>
          <p:cNvSpPr txBox="1">
            <a:spLocks noGrp="1"/>
          </p:cNvSpPr>
          <p:nvPr>
            <p:ph type="subTitle" idx="1"/>
          </p:nvPr>
        </p:nvSpPr>
        <p:spPr>
          <a:xfrm>
            <a:off x="2438400" y="5181600"/>
            <a:ext cx="11379200" cy="2336800"/>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lt1"/>
              </a:buClr>
              <a:buFont typeface="Cabin"/>
              <a:buNone/>
              <a:defRPr/>
            </a:lvl1pPr>
            <a:lvl2pPr marL="457200" marR="0" lvl="1" indent="0" algn="ctr" rtl="0">
              <a:spcBef>
                <a:spcPts val="0"/>
              </a:spcBef>
              <a:spcAft>
                <a:spcPts val="0"/>
              </a:spcAft>
              <a:buClr>
                <a:schemeClr val="lt1"/>
              </a:buClr>
              <a:buFont typeface="Cabin"/>
              <a:buNone/>
              <a:defRPr/>
            </a:lvl2pPr>
            <a:lvl3pPr marL="914400" marR="0" lvl="2" indent="0" algn="ctr" rtl="0">
              <a:spcBef>
                <a:spcPts val="0"/>
              </a:spcBef>
              <a:spcAft>
                <a:spcPts val="0"/>
              </a:spcAft>
              <a:buClr>
                <a:schemeClr val="lt1"/>
              </a:buClr>
              <a:buFont typeface="Cabin"/>
              <a:buNone/>
              <a:defRPr/>
            </a:lvl3pPr>
            <a:lvl4pPr marL="1371600" marR="0" lvl="3" indent="0" algn="ctr" rtl="0">
              <a:spcBef>
                <a:spcPts val="0"/>
              </a:spcBef>
              <a:spcAft>
                <a:spcPts val="0"/>
              </a:spcAft>
              <a:buClr>
                <a:schemeClr val="lt1"/>
              </a:buClr>
              <a:buFont typeface="Cabin"/>
              <a:buNone/>
              <a:defRPr/>
            </a:lvl4pPr>
            <a:lvl5pPr marL="1828800" marR="0" lvl="4" indent="0" algn="ctr" rtl="0">
              <a:spcBef>
                <a:spcPts val="0"/>
              </a:spcBef>
              <a:spcAft>
                <a:spcPts val="0"/>
              </a:spcAft>
              <a:buClr>
                <a:schemeClr val="lt1"/>
              </a:buClr>
              <a:buFont typeface="Cabin"/>
              <a:buNone/>
              <a:defRPr/>
            </a:lvl5pPr>
            <a:lvl6pPr marL="2286000" marR="0" lvl="5" indent="0" algn="ctr" rtl="0">
              <a:spcBef>
                <a:spcPts val="0"/>
              </a:spcBef>
              <a:spcAft>
                <a:spcPts val="0"/>
              </a:spcAft>
              <a:buClr>
                <a:schemeClr val="lt1"/>
              </a:buClr>
              <a:buFont typeface="Cabin"/>
              <a:buNone/>
              <a:defRPr/>
            </a:lvl6pPr>
            <a:lvl7pPr marL="2743200" marR="0" lvl="6" indent="0" algn="ctr" rtl="0">
              <a:spcBef>
                <a:spcPts val="0"/>
              </a:spcBef>
              <a:spcAft>
                <a:spcPts val="0"/>
              </a:spcAft>
              <a:buClr>
                <a:schemeClr val="lt1"/>
              </a:buClr>
              <a:buFont typeface="Cabin"/>
              <a:buNone/>
              <a:defRPr/>
            </a:lvl7pPr>
            <a:lvl8pPr marL="3200400" marR="0" lvl="7" indent="0" algn="ctr" rtl="0">
              <a:spcBef>
                <a:spcPts val="0"/>
              </a:spcBef>
              <a:spcAft>
                <a:spcPts val="0"/>
              </a:spcAft>
              <a:buClr>
                <a:schemeClr val="lt1"/>
              </a:buClr>
              <a:buFont typeface="Cabin"/>
              <a:buNone/>
              <a:defRPr/>
            </a:lvl8pPr>
            <a:lvl9pPr marL="3657600" marR="0" lvl="8" indent="0" algn="ctr" rtl="0">
              <a:spcBef>
                <a:spcPts val="0"/>
              </a:spcBef>
              <a:spcAft>
                <a:spcPts val="0"/>
              </a:spcAft>
              <a:buClr>
                <a:schemeClr val="lt1"/>
              </a:buClr>
              <a:buFont typeface="Cabin"/>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366712"/>
            <a:ext cx="14630400" cy="15240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06" name="Shape 206"/>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812800" y="366712"/>
            <a:ext cx="14630400" cy="1524000"/>
          </a:xfrm>
          <a:prstGeom prst="rect">
            <a:avLst/>
          </a:prstGeom>
          <a:noFill/>
          <a:ln>
            <a:noFill/>
          </a:ln>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1" name="Shape 31"/>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32" name="Shape 32"/>
          <p:cNvSpPr txBox="1">
            <a:spLocks noGrp="1"/>
          </p:cNvSpPr>
          <p:nvPr>
            <p:ph type="body" idx="2"/>
          </p:nvPr>
        </p:nvSpPr>
        <p:spPr>
          <a:xfrm>
            <a:off x="812800" y="2900363"/>
            <a:ext cx="7181849"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3" name="Shape 33"/>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34" name="Shape 34"/>
          <p:cNvSpPr txBox="1">
            <a:spLocks noGrp="1"/>
          </p:cNvSpPr>
          <p:nvPr>
            <p:ph type="body" idx="4"/>
          </p:nvPr>
        </p:nvSpPr>
        <p:spPr>
          <a:xfrm>
            <a:off x="8258175" y="2900363"/>
            <a:ext cx="7185024"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37" name="Shape 37"/>
          <p:cNvSpPr txBox="1">
            <a:spLocks noGrp="1"/>
          </p:cNvSpPr>
          <p:nvPr>
            <p:ph type="body" idx="1"/>
          </p:nvPr>
        </p:nvSpPr>
        <p:spPr>
          <a:xfrm>
            <a:off x="1155700" y="4711700"/>
            <a:ext cx="6889750" cy="10541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8" name="Shape 38"/>
          <p:cNvSpPr txBox="1">
            <a:spLocks noGrp="1"/>
          </p:cNvSpPr>
          <p:nvPr>
            <p:ph type="body" idx="2"/>
          </p:nvPr>
        </p:nvSpPr>
        <p:spPr>
          <a:xfrm>
            <a:off x="8197850" y="4711700"/>
            <a:ext cx="6889750" cy="10541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1" name="Shape 41"/>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1" name="Shape 11"/>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50" name="Shape 50"/>
          <p:cNvSpPr txBox="1">
            <a:spLocks noGrp="1"/>
          </p:cNvSpPr>
          <p:nvPr>
            <p:ph type="body" idx="1"/>
          </p:nvPr>
        </p:nvSpPr>
        <p:spPr>
          <a:xfrm>
            <a:off x="1155700" y="2603500"/>
            <a:ext cx="13931900" cy="5702299"/>
          </a:xfrm>
          <a:prstGeom prst="rect">
            <a:avLst/>
          </a:prstGeom>
          <a:noFill/>
          <a:ln>
            <a:noFill/>
          </a:ln>
        </p:spPr>
        <p:txBody>
          <a:bodyPr lIns="91425" tIns="91425" rIns="91425" bIns="91425" anchor="ctr" anchorCtr="0"/>
          <a:lstStyle>
            <a:lvl1pPr marL="711200" marR="0" lvl="0" indent="-142494" algn="l" rtl="0">
              <a:spcBef>
                <a:spcPts val="3500"/>
              </a:spcBef>
              <a:spcAft>
                <a:spcPts val="0"/>
              </a:spcAft>
              <a:buClr>
                <a:schemeClr val="lt1"/>
              </a:buClr>
              <a:buFont typeface="Cabin"/>
              <a:buChar char="•"/>
              <a:defRPr/>
            </a:lvl1pPr>
            <a:lvl2pPr marL="1003300" marR="0" lvl="1" indent="-142494" algn="l" rtl="0">
              <a:spcBef>
                <a:spcPts val="3500"/>
              </a:spcBef>
              <a:spcAft>
                <a:spcPts val="0"/>
              </a:spcAft>
              <a:buClr>
                <a:schemeClr val="lt1"/>
              </a:buClr>
              <a:buFont typeface="Cabin"/>
              <a:buChar char="•"/>
              <a:defRPr/>
            </a:lvl2pPr>
            <a:lvl3pPr marL="1295400" marR="0" lvl="2" indent="-142494" algn="l" rtl="0">
              <a:spcBef>
                <a:spcPts val="3500"/>
              </a:spcBef>
              <a:spcAft>
                <a:spcPts val="0"/>
              </a:spcAft>
              <a:buClr>
                <a:schemeClr val="lt1"/>
              </a:buClr>
              <a:buFont typeface="Cabin"/>
              <a:buChar char="•"/>
              <a:defRPr/>
            </a:lvl3pPr>
            <a:lvl4pPr marL="1600200" marR="0" lvl="3" indent="-142494" algn="l" rtl="0">
              <a:spcBef>
                <a:spcPts val="3500"/>
              </a:spcBef>
              <a:spcAft>
                <a:spcPts val="0"/>
              </a:spcAft>
              <a:buClr>
                <a:schemeClr val="lt1"/>
              </a:buClr>
              <a:buFont typeface="Cabin"/>
              <a:buChar char="•"/>
              <a:defRPr/>
            </a:lvl4pPr>
            <a:lvl5pPr marL="1892300" marR="0" lvl="4" indent="-142494" algn="l" rtl="0">
              <a:spcBef>
                <a:spcPts val="3500"/>
              </a:spcBef>
              <a:spcAft>
                <a:spcPts val="0"/>
              </a:spcAft>
              <a:buClr>
                <a:schemeClr val="lt1"/>
              </a:buClr>
              <a:buFont typeface="Cabin"/>
              <a:buChar char="•"/>
              <a:defRPr/>
            </a:lvl5pPr>
            <a:lvl6pPr marL="2349500" marR="0" lvl="5" indent="-142494" algn="l" rtl="0">
              <a:spcBef>
                <a:spcPts val="3500"/>
              </a:spcBef>
              <a:spcAft>
                <a:spcPts val="0"/>
              </a:spcAft>
              <a:buClr>
                <a:schemeClr val="lt1"/>
              </a:buClr>
              <a:buFont typeface="Cabin"/>
              <a:buChar char="•"/>
              <a:defRPr/>
            </a:lvl6pPr>
            <a:lvl7pPr marL="2806700" marR="0" lvl="6" indent="-142494" algn="l" rtl="0">
              <a:spcBef>
                <a:spcPts val="3500"/>
              </a:spcBef>
              <a:spcAft>
                <a:spcPts val="0"/>
              </a:spcAft>
              <a:buClr>
                <a:schemeClr val="lt1"/>
              </a:buClr>
              <a:buFont typeface="Cabin"/>
              <a:buChar char="•"/>
              <a:defRPr/>
            </a:lvl7pPr>
            <a:lvl8pPr marL="3263900" marR="0" lvl="7" indent="-142494" algn="l" rtl="0">
              <a:spcBef>
                <a:spcPts val="3500"/>
              </a:spcBef>
              <a:spcAft>
                <a:spcPts val="0"/>
              </a:spcAft>
              <a:buClr>
                <a:schemeClr val="lt1"/>
              </a:buClr>
              <a:buFont typeface="Cabin"/>
              <a:buChar char="•"/>
              <a:defRPr/>
            </a:lvl8pPr>
            <a:lvl9pPr marL="3721100" marR="0" lvl="8" indent="-142494" algn="l" rtl="0">
              <a:spcBef>
                <a:spcPts val="35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89" name="Shape 89"/>
          <p:cNvSpPr txBox="1">
            <a:spLocks noGrp="1"/>
          </p:cNvSpPr>
          <p:nvPr>
            <p:ph type="body" idx="1"/>
          </p:nvPr>
        </p:nvSpPr>
        <p:spPr>
          <a:xfrm>
            <a:off x="1511300" y="2590800"/>
            <a:ext cx="13233399" cy="5359400"/>
          </a:xfrm>
          <a:prstGeom prst="rect">
            <a:avLst/>
          </a:prstGeom>
          <a:noFill/>
          <a:ln>
            <a:noFill/>
          </a:ln>
        </p:spPr>
        <p:txBody>
          <a:bodyPr lIns="91425" tIns="91425" rIns="91425" bIns="91425" anchor="ctr" anchorCtr="0"/>
          <a:lstStyle>
            <a:lvl1pPr marL="1054100" marR="0" lvl="0" indent="-374776" algn="l" rtl="0">
              <a:spcBef>
                <a:spcPts val="2300"/>
              </a:spcBef>
              <a:spcAft>
                <a:spcPts val="0"/>
              </a:spcAft>
              <a:buClr>
                <a:schemeClr val="lt1"/>
              </a:buClr>
              <a:buFont typeface="Cabin"/>
              <a:buChar char="•"/>
              <a:defRPr/>
            </a:lvl1pPr>
            <a:lvl2pPr marL="1498600" marR="0" lvl="1" indent="-374776" algn="l" rtl="0">
              <a:spcBef>
                <a:spcPts val="2300"/>
              </a:spcBef>
              <a:spcAft>
                <a:spcPts val="0"/>
              </a:spcAft>
              <a:buClr>
                <a:schemeClr val="lt1"/>
              </a:buClr>
              <a:buFont typeface="Cabin"/>
              <a:buChar char="•"/>
              <a:defRPr/>
            </a:lvl2pPr>
            <a:lvl3pPr marL="1943100" marR="0" lvl="2" indent="-374776" algn="l" rtl="0">
              <a:spcBef>
                <a:spcPts val="2300"/>
              </a:spcBef>
              <a:spcAft>
                <a:spcPts val="0"/>
              </a:spcAft>
              <a:buClr>
                <a:schemeClr val="lt1"/>
              </a:buClr>
              <a:buFont typeface="Cabin"/>
              <a:buChar char="•"/>
              <a:defRPr/>
            </a:lvl3pPr>
            <a:lvl4pPr marL="2387600" marR="0" lvl="3" indent="-374776" algn="l" rtl="0">
              <a:spcBef>
                <a:spcPts val="2300"/>
              </a:spcBef>
              <a:spcAft>
                <a:spcPts val="0"/>
              </a:spcAft>
              <a:buClr>
                <a:schemeClr val="lt1"/>
              </a:buClr>
              <a:buFont typeface="Cabin"/>
              <a:buChar char="•"/>
              <a:defRPr/>
            </a:lvl4pPr>
            <a:lvl5pPr marL="2832100" marR="0" lvl="4" indent="-374776" algn="l" rtl="0">
              <a:spcBef>
                <a:spcPts val="2300"/>
              </a:spcBef>
              <a:spcAft>
                <a:spcPts val="0"/>
              </a:spcAft>
              <a:buClr>
                <a:schemeClr val="lt1"/>
              </a:buClr>
              <a:buFont typeface="Cabin"/>
              <a:buChar char="•"/>
              <a:defRPr/>
            </a:lvl5pPr>
            <a:lvl6pPr marL="3289300" marR="0" lvl="5" indent="-374776" algn="l" rtl="0">
              <a:spcBef>
                <a:spcPts val="2300"/>
              </a:spcBef>
              <a:spcAft>
                <a:spcPts val="0"/>
              </a:spcAft>
              <a:buClr>
                <a:schemeClr val="lt1"/>
              </a:buClr>
              <a:buFont typeface="Cabin"/>
              <a:buChar char="•"/>
              <a:defRPr/>
            </a:lvl6pPr>
            <a:lvl7pPr marL="3746500" marR="0" lvl="6" indent="-374777" algn="l" rtl="0">
              <a:spcBef>
                <a:spcPts val="2300"/>
              </a:spcBef>
              <a:spcAft>
                <a:spcPts val="0"/>
              </a:spcAft>
              <a:buClr>
                <a:schemeClr val="lt1"/>
              </a:buClr>
              <a:buFont typeface="Cabin"/>
              <a:buChar char="•"/>
              <a:defRPr/>
            </a:lvl7pPr>
            <a:lvl8pPr marL="4203700" marR="0" lvl="7" indent="-374777" algn="l" rtl="0">
              <a:spcBef>
                <a:spcPts val="2300"/>
              </a:spcBef>
              <a:spcAft>
                <a:spcPts val="0"/>
              </a:spcAft>
              <a:buClr>
                <a:schemeClr val="lt1"/>
              </a:buClr>
              <a:buFont typeface="Cabin"/>
              <a:buChar char="•"/>
              <a:defRPr/>
            </a:lvl8pPr>
            <a:lvl9pPr marL="4660900" marR="0" lvl="8" indent="-374777" algn="l" rtl="0">
              <a:spcBef>
                <a:spcPts val="23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28" name="Shape 128"/>
          <p:cNvSpPr txBox="1">
            <a:spLocks noGrp="1"/>
          </p:cNvSpPr>
          <p:nvPr>
            <p:ph type="body" idx="1"/>
          </p:nvPr>
        </p:nvSpPr>
        <p:spPr>
          <a:xfrm>
            <a:off x="1155700" y="2603500"/>
            <a:ext cx="13931900" cy="5702299"/>
          </a:xfrm>
          <a:prstGeom prst="rect">
            <a:avLst/>
          </a:prstGeom>
          <a:noFill/>
          <a:ln>
            <a:noFill/>
          </a:ln>
        </p:spPr>
        <p:txBody>
          <a:bodyPr lIns="91425" tIns="91425" rIns="91425" bIns="91425" anchor="ctr" anchorCtr="0"/>
          <a:lstStyle>
            <a:lvl1pPr marL="711200" marR="0" lvl="0" indent="-164211" algn="l" rtl="0">
              <a:spcBef>
                <a:spcPts val="3500"/>
              </a:spcBef>
              <a:spcAft>
                <a:spcPts val="0"/>
              </a:spcAft>
              <a:buClr>
                <a:schemeClr val="lt1"/>
              </a:buClr>
              <a:buFont typeface="Cabin"/>
              <a:buChar char="•"/>
              <a:defRPr/>
            </a:lvl1pPr>
            <a:lvl2pPr marL="1003300" marR="0" lvl="1" indent="-164211" algn="l" rtl="0">
              <a:spcBef>
                <a:spcPts val="3500"/>
              </a:spcBef>
              <a:spcAft>
                <a:spcPts val="0"/>
              </a:spcAft>
              <a:buClr>
                <a:schemeClr val="lt1"/>
              </a:buClr>
              <a:buFont typeface="Cabin"/>
              <a:buChar char="•"/>
              <a:defRPr/>
            </a:lvl2pPr>
            <a:lvl3pPr marL="1295400" marR="0" lvl="2" indent="-164211" algn="l" rtl="0">
              <a:spcBef>
                <a:spcPts val="3500"/>
              </a:spcBef>
              <a:spcAft>
                <a:spcPts val="0"/>
              </a:spcAft>
              <a:buClr>
                <a:schemeClr val="lt1"/>
              </a:buClr>
              <a:buFont typeface="Cabin"/>
              <a:buChar char="•"/>
              <a:defRPr/>
            </a:lvl3pPr>
            <a:lvl4pPr marL="1600200" marR="0" lvl="3" indent="-164211" algn="l" rtl="0">
              <a:spcBef>
                <a:spcPts val="3500"/>
              </a:spcBef>
              <a:spcAft>
                <a:spcPts val="0"/>
              </a:spcAft>
              <a:buClr>
                <a:schemeClr val="lt1"/>
              </a:buClr>
              <a:buFont typeface="Cabin"/>
              <a:buChar char="•"/>
              <a:defRPr/>
            </a:lvl4pPr>
            <a:lvl5pPr marL="1892300" marR="0" lvl="4" indent="-164210" algn="l" rtl="0">
              <a:spcBef>
                <a:spcPts val="3500"/>
              </a:spcBef>
              <a:spcAft>
                <a:spcPts val="0"/>
              </a:spcAft>
              <a:buClr>
                <a:schemeClr val="lt1"/>
              </a:buClr>
              <a:buFont typeface="Cabin"/>
              <a:buChar char="•"/>
              <a:defRPr/>
            </a:lvl5pPr>
            <a:lvl6pPr marL="2349500" marR="0" lvl="5" indent="-164210" algn="l" rtl="0">
              <a:spcBef>
                <a:spcPts val="3500"/>
              </a:spcBef>
              <a:spcAft>
                <a:spcPts val="0"/>
              </a:spcAft>
              <a:buClr>
                <a:schemeClr val="lt1"/>
              </a:buClr>
              <a:buFont typeface="Cabin"/>
              <a:buChar char="•"/>
              <a:defRPr/>
            </a:lvl6pPr>
            <a:lvl7pPr marL="2806700" marR="0" lvl="6" indent="-164210" algn="l" rtl="0">
              <a:spcBef>
                <a:spcPts val="3500"/>
              </a:spcBef>
              <a:spcAft>
                <a:spcPts val="0"/>
              </a:spcAft>
              <a:buClr>
                <a:schemeClr val="lt1"/>
              </a:buClr>
              <a:buFont typeface="Cabin"/>
              <a:buChar char="•"/>
              <a:defRPr/>
            </a:lvl7pPr>
            <a:lvl8pPr marL="3263900" marR="0" lvl="7" indent="-164210" algn="l" rtl="0">
              <a:spcBef>
                <a:spcPts val="3500"/>
              </a:spcBef>
              <a:spcAft>
                <a:spcPts val="0"/>
              </a:spcAft>
              <a:buClr>
                <a:schemeClr val="lt1"/>
              </a:buClr>
              <a:buFont typeface="Cabin"/>
              <a:buChar char="•"/>
              <a:defRPr/>
            </a:lvl8pPr>
            <a:lvl9pPr marL="3721100" marR="0" lvl="8" indent="-164210" algn="l" rtl="0">
              <a:spcBef>
                <a:spcPts val="35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1155700" y="2781300"/>
            <a:ext cx="13931900" cy="3568699"/>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Tree>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03"/>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70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4" Type="http://schemas.openxmlformats.org/officeDocument/2006/relationships/image" Target="../media/image1.png"/><Relationship Id="rId5" Type="http://schemas.openxmlformats.org/officeDocument/2006/relationships/image" Target="../media/image2.jpg"/><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vlzwuFkn88U" TargetMode="External"/><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vlzwuFkn88U" TargetMode="External"/><Relationship Id="rId1" Type="http://schemas.openxmlformats.org/officeDocument/2006/relationships/slideLayout" Target="../slideLayouts/slideLayout2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hyperlink" Target="http://upload.wikimedia.org/wikipedia/commons/3/3d/RaspberryPi.jpg" TargetMode="External"/><Relationship Id="rId4" Type="http://schemas.openxmlformats.org/officeDocument/2006/relationships/image" Target="../media/image12.jpg"/><Relationship Id="rId1" Type="http://schemas.openxmlformats.org/officeDocument/2006/relationships/slideLayout" Target="../slideLayouts/slideLayout5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3.jpg"/><Relationship Id="rId1" Type="http://schemas.openxmlformats.org/officeDocument/2006/relationships/slideLayout" Target="../slideLayouts/slideLayout4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6.png"/><Relationship Id="rId1" Type="http://schemas.openxmlformats.org/officeDocument/2006/relationships/slideLayout" Target="../slideLayouts/slideLayout5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1" Type="http://schemas.openxmlformats.org/officeDocument/2006/relationships/slideLayout" Target="../slideLayouts/slideLayout2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6.png"/><Relationship Id="rId1" Type="http://schemas.openxmlformats.org/officeDocument/2006/relationships/slideLayout" Target="../slideLayouts/slideLayout5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hyperlink" Target="http://www.youtube.com/watch?v=y39D4529FM4" TargetMode="External"/><Relationship Id="rId4" Type="http://schemas.openxmlformats.org/officeDocument/2006/relationships/image" Target="../media/image13.png"/><Relationship Id="rId5" Type="http://schemas.openxmlformats.org/officeDocument/2006/relationships/image" Target="../media/image3.jpg"/><Relationship Id="rId1" Type="http://schemas.openxmlformats.org/officeDocument/2006/relationships/slideLayout" Target="../slideLayouts/slideLayout4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hyperlink" Target="http://www.youtube.com/watch?v=9eMWG3fwiEU" TargetMode="External"/><Relationship Id="rId1" Type="http://schemas.openxmlformats.org/officeDocument/2006/relationships/slideLayout" Target="../slideLayouts/slideLayout4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hyperlink" Target="http://harrypotter.wikia.com/wiki/Parseltongue" TargetMode="External"/><Relationship Id="rId4" Type="http://schemas.openxmlformats.org/officeDocument/2006/relationships/hyperlink" Target="http://harrypotter.wikia.com/wiki/Salazar_Slytherin" TargetMode="External"/><Relationship Id="rId5" Type="http://schemas.openxmlformats.org/officeDocument/2006/relationships/image" Target="../media/image15.png"/><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6.png"/><Relationship Id="rId6" Type="http://schemas.openxmlformats.org/officeDocument/2006/relationships/image" Target="../media/image7.jpg"/><Relationship Id="rId1" Type="http://schemas.openxmlformats.org/officeDocument/2006/relationships/slideLayout" Target="../slideLayouts/slideLayout2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4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hyperlink" Target="www.dr-chuck.com" TargetMode="External"/><Relationship Id="rId4" Type="http://schemas.openxmlformats.org/officeDocument/2006/relationships/hyperlink" Target="http://open.umich.edu/" TargetMode="External"/><Relationship Id="rId5" Type="http://schemas.openxmlformats.org/officeDocument/2006/relationships/image" Target="../media/image2.jpg"/><Relationship Id="rId6" Type="http://schemas.openxmlformats.org/officeDocument/2006/relationships/image" Target="../media/image1.png"/><Relationship Id="rId1" Type="http://schemas.openxmlformats.org/officeDocument/2006/relationships/slideLayout" Target="../slideLayouts/slideLayout21.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9.jpg"/><Relationship Id="rId6" Type="http://schemas.openxmlformats.org/officeDocument/2006/relationships/image" Target="../media/image5.jpg"/><Relationship Id="rId1" Type="http://schemas.openxmlformats.org/officeDocument/2006/relationships/slideLayout" Target="../slideLayouts/slideLayout3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vlzwuFkn88U" TargetMode="External"/><Relationship Id="rId4" Type="http://schemas.openxmlformats.org/officeDocument/2006/relationships/image" Target="../media/image10.png"/><Relationship Id="rId1" Type="http://schemas.openxmlformats.org/officeDocument/2006/relationships/slideLayout" Target="../slideLayouts/slideLayout2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sN62PAKoBfE" TargetMode="External"/><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1155700" y="1536700"/>
            <a:ext cx="13932000" cy="3086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a:solidFill>
                  <a:srgbClr val="FFFF00"/>
                </a:solidFill>
                <a:latin typeface="Arial" charset="0"/>
                <a:ea typeface="Arial" charset="0"/>
                <a:cs typeface="Arial" charset="0"/>
                <a:sym typeface="Cabin"/>
              </a:rPr>
              <a:t>Why Program?</a:t>
            </a:r>
          </a:p>
        </p:txBody>
      </p:sp>
      <p:sp>
        <p:nvSpPr>
          <p:cNvPr id="212" name="Shape 212"/>
          <p:cNvSpPr txBox="1">
            <a:spLocks noGrp="1"/>
          </p:cNvSpPr>
          <p:nvPr>
            <p:ph type="body" idx="1"/>
          </p:nvPr>
        </p:nvSpPr>
        <p:spPr>
          <a:xfrm>
            <a:off x="1155700" y="4711700"/>
            <a:ext cx="13931900" cy="1549400"/>
          </a:xfrm>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a:solidFill>
                  <a:schemeClr val="lt1"/>
                </a:solidFill>
                <a:latin typeface="Arial" charset="0"/>
                <a:ea typeface="Arial" charset="0"/>
                <a:cs typeface="Arial" charset="0"/>
                <a:sym typeface="Cabin"/>
              </a:rPr>
              <a:t>Chapter 1</a:t>
            </a:r>
          </a:p>
        </p:txBody>
      </p:sp>
      <p:sp>
        <p:nvSpPr>
          <p:cNvPr id="213" name="Shape 213"/>
          <p:cNvSpPr txBox="1"/>
          <p:nvPr/>
        </p:nvSpPr>
        <p:spPr>
          <a:xfrm>
            <a:off x="3857448" y="7737750"/>
            <a:ext cx="85283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Python for Informatics: Exploring Information</a:t>
            </a:r>
          </a:p>
          <a:p>
            <a:pPr marL="0" marR="0" lvl="0" indent="0" algn="ctr" rtl="0">
              <a:lnSpc>
                <a:spcPct val="100000"/>
              </a:lnSpc>
              <a:spcBef>
                <a:spcPts val="0"/>
              </a:spcBef>
              <a:spcAft>
                <a:spcPts val="0"/>
              </a:spcAft>
              <a:buClr>
                <a:srgbClr val="FFFF00"/>
              </a:buClr>
              <a:buSzPct val="25000"/>
              <a:buFont typeface="Cabin"/>
              <a:buNone/>
            </a:pPr>
            <a:r>
              <a:rPr lang="en-US" sz="3200" u="sng" strike="noStrike" cap="none">
                <a:solidFill>
                  <a:srgbClr val="FFFF00"/>
                </a:solidFill>
                <a:latin typeface="Arial" charset="0"/>
                <a:ea typeface="Arial" charset="0"/>
                <a:cs typeface="Arial" charset="0"/>
                <a:sym typeface="Cabin"/>
                <a:hlinkClick r:id="rId3"/>
              </a:rPr>
              <a:t>www.pythonlearn.com</a:t>
            </a:r>
          </a:p>
        </p:txBody>
      </p:sp>
      <p:pic>
        <p:nvPicPr>
          <p:cNvPr id="214" name="Shape 214"/>
          <p:cNvPicPr preferRelativeResize="0"/>
          <p:nvPr/>
        </p:nvPicPr>
        <p:blipFill rotWithShape="1">
          <a:blip r:embed="rId4">
            <a:alphaModFix/>
          </a:blip>
          <a:srcRect/>
          <a:stretch/>
        </p:blipFill>
        <p:spPr>
          <a:xfrm>
            <a:off x="13790312" y="8064000"/>
            <a:ext cx="1968599" cy="668400"/>
          </a:xfrm>
          <a:prstGeom prst="rect">
            <a:avLst/>
          </a:prstGeom>
          <a:noFill/>
          <a:ln>
            <a:noFill/>
          </a:ln>
        </p:spPr>
      </p:pic>
      <p:pic>
        <p:nvPicPr>
          <p:cNvPr id="215" name="Shape 215"/>
          <p:cNvPicPr preferRelativeResize="0"/>
          <p:nvPr/>
        </p:nvPicPr>
        <p:blipFill rotWithShape="1">
          <a:blip r:embed="rId5">
            <a:alphaModFix/>
          </a:blip>
          <a:srcRect/>
          <a:stretch/>
        </p:blipFill>
        <p:spPr>
          <a:xfrm>
            <a:off x="635250" y="7733400"/>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7353300" y="241300"/>
            <a:ext cx="7734299"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sp>
        <p:nvSpPr>
          <p:cNvPr id="309" name="Shape 309"/>
          <p:cNvSpPr txBox="1"/>
          <p:nvPr/>
        </p:nvSpPr>
        <p:spPr>
          <a:xfrm>
            <a:off x="1125537" y="349250"/>
            <a:ext cx="5873749" cy="8432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Right </a:t>
            </a:r>
            <a:r>
              <a:rPr lang="en-US" sz="3200" u="none" strike="noStrike" cap="none">
                <a:solidFill>
                  <a:srgbClr val="FFFF00"/>
                </a:solidFill>
                <a:latin typeface="Arial" charset="0"/>
                <a:ea typeface="Arial" charset="0"/>
                <a:cs typeface="Arial" charset="0"/>
                <a:sym typeface="Cabin"/>
              </a:rPr>
              <a:t>ham</a:t>
            </a:r>
            <a:r>
              <a:rPr lang="en-US" sz="3200" u="none" strike="noStrike" cap="none">
                <a:solidFill>
                  <a:schemeClr val="lt1"/>
                </a:solidFill>
                <a:latin typeface="Arial" charset="0"/>
                <a:ea typeface="Arial" charset="0"/>
                <a:cs typeface="Arial" charset="0"/>
                <a:sym typeface="Cabin"/>
              </a:rPr>
              <a:t> to back of head</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Left hand to right </a:t>
            </a:r>
            <a:r>
              <a:rPr lang="en-US" sz="3200" u="none" strike="noStrike" cap="none">
                <a:solidFill>
                  <a:srgbClr val="FFFF00"/>
                </a:solidFill>
                <a:latin typeface="Arial" charset="0"/>
                <a:ea typeface="Arial" charset="0"/>
                <a:cs typeface="Arial" charset="0"/>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Right hand to left </a:t>
            </a:r>
            <a:r>
              <a:rPr lang="en-US" sz="3200" u="none" strike="noStrike" cap="none">
                <a:solidFill>
                  <a:srgbClr val="FFFF00"/>
                </a:solidFill>
                <a:latin typeface="Arial" charset="0"/>
                <a:ea typeface="Arial" charset="0"/>
                <a:cs typeface="Arial" charset="0"/>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Jump</a:t>
            </a:r>
          </a:p>
        </p:txBody>
      </p:sp>
      <p:pic>
        <p:nvPicPr>
          <p:cNvPr id="310" name="Shape 310"/>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311" name="Shape 311"/>
          <p:cNvSpPr txBox="1"/>
          <p:nvPr/>
        </p:nvSpPr>
        <p:spPr>
          <a:xfrm>
            <a:off x="5965150" y="7778225"/>
            <a:ext cx="9841499" cy="46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sng">
                <a:solidFill>
                  <a:srgbClr val="FFFF00"/>
                </a:solidFill>
                <a:latin typeface="Arial" charset="0"/>
                <a:ea typeface="Arial" charset="0"/>
                <a:cs typeface="Arial" charset="0"/>
                <a:sym typeface="Cabin"/>
                <a:hlinkClick r:id="rId4"/>
              </a:rPr>
              <a:t>http://www.youtube.com/watch?v=vlzwuFkn88U</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xfrm>
            <a:off x="7353300" y="241300"/>
            <a:ext cx="7734299"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sp>
        <p:nvSpPr>
          <p:cNvPr id="317" name="Shape 317"/>
          <p:cNvSpPr txBox="1"/>
          <p:nvPr/>
        </p:nvSpPr>
        <p:spPr>
          <a:xfrm>
            <a:off x="1125537" y="349250"/>
            <a:ext cx="5873749" cy="8432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Right </a:t>
            </a:r>
            <a:r>
              <a:rPr lang="en-US" sz="3200" u="none" strike="noStrike" cap="none">
                <a:solidFill>
                  <a:srgbClr val="00FF00"/>
                </a:solidFill>
                <a:latin typeface="Arial" charset="0"/>
                <a:ea typeface="Arial" charset="0"/>
                <a:cs typeface="Arial" charset="0"/>
                <a:sym typeface="Cabin"/>
              </a:rPr>
              <a:t>hand</a:t>
            </a:r>
            <a:r>
              <a:rPr lang="en-US" sz="3200" u="none" strike="noStrike" cap="none">
                <a:solidFill>
                  <a:schemeClr val="lt1"/>
                </a:solidFill>
                <a:latin typeface="Arial" charset="0"/>
                <a:ea typeface="Arial" charset="0"/>
                <a:cs typeface="Arial" charset="0"/>
                <a:sym typeface="Cabin"/>
              </a:rPr>
              <a:t> to back of head</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Left hand to right </a:t>
            </a:r>
            <a:r>
              <a:rPr lang="en-US" sz="3200" u="none" strike="noStrike" cap="none">
                <a:solidFill>
                  <a:srgbClr val="00FF00"/>
                </a:solidFill>
                <a:latin typeface="Arial" charset="0"/>
                <a:ea typeface="Arial" charset="0"/>
                <a:cs typeface="Arial" charset="0"/>
                <a:sym typeface="Cabin"/>
              </a:rPr>
              <a:t>hip</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Right hand to left </a:t>
            </a:r>
            <a:r>
              <a:rPr lang="en-US" sz="3200" u="none" strike="noStrike" cap="none">
                <a:solidFill>
                  <a:srgbClr val="00FF00"/>
                </a:solidFill>
                <a:latin typeface="Arial" charset="0"/>
                <a:ea typeface="Arial" charset="0"/>
                <a:cs typeface="Arial" charset="0"/>
                <a:sym typeface="Cabin"/>
              </a:rPr>
              <a:t>hip</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Jump</a:t>
            </a:r>
          </a:p>
        </p:txBody>
      </p:sp>
      <p:pic>
        <p:nvPicPr>
          <p:cNvPr id="318" name="Shape 318"/>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319" name="Shape 319"/>
          <p:cNvSpPr txBox="1"/>
          <p:nvPr/>
        </p:nvSpPr>
        <p:spPr>
          <a:xfrm>
            <a:off x="5965150" y="7778225"/>
            <a:ext cx="9841499" cy="46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sng">
                <a:solidFill>
                  <a:srgbClr val="FFFF00"/>
                </a:solidFill>
                <a:latin typeface="Arial" charset="0"/>
                <a:ea typeface="Arial" charset="0"/>
                <a:cs typeface="Arial" charset="0"/>
                <a:sym typeface="Cabin"/>
                <a:hlinkClick r:id="rId4"/>
              </a:rPr>
              <a:t>http://www.youtube.com/watch?v=vlzwuFkn88U</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p:nvPr/>
        </p:nvSpPr>
        <p:spPr>
          <a:xfrm>
            <a:off x="1952625" y="4000500"/>
            <a:ext cx="124206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the clown ran after the car and the car ran into the tent and the tent fell down on the clown and the car </a:t>
            </a:r>
          </a:p>
        </p:txBody>
      </p:sp>
      <p:pic>
        <p:nvPicPr>
          <p:cNvPr id="325" name="Shape 325"/>
          <p:cNvPicPr preferRelativeResize="0"/>
          <p:nvPr/>
        </p:nvPicPr>
        <p:blipFill rotWithShape="1">
          <a:blip r:embed="rId3">
            <a:alphaModFix/>
          </a:blip>
          <a:srcRect/>
          <a:stretch/>
        </p:blipFill>
        <p:spPr>
          <a:xfrm>
            <a:off x="12172950" y="419100"/>
            <a:ext cx="2927350" cy="1943100"/>
          </a:xfrm>
          <a:prstGeom prst="rect">
            <a:avLst/>
          </a:prstGeom>
          <a:noFill/>
          <a:ln>
            <a:noFill/>
          </a:ln>
        </p:spPr>
      </p:pic>
      <p:sp>
        <p:nvSpPr>
          <p:cNvPr id="326" name="Shape 326"/>
          <p:cNvSpPr txBox="1">
            <a:spLocks noGrp="1"/>
          </p:cNvSpPr>
          <p:nvPr>
            <p:ph type="title"/>
          </p:nvPr>
        </p:nvSpPr>
        <p:spPr>
          <a:xfrm>
            <a:off x="1549400" y="6781800"/>
            <a:ext cx="12039599"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Python...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24"/>
                                        </p:tgtEl>
                                        <p:attrNameLst>
                                          <p:attrName>style.visibility</p:attrName>
                                        </p:attrNameLst>
                                      </p:cBhvr>
                                      <p:to>
                                        <p:strVal val="visible"/>
                                      </p:to>
                                    </p:set>
                                    <p:anim calcmode="lin" valueType="num">
                                      <p:cBhvr additive="base">
                                        <p:cTn id="7" dur="1600"/>
                                        <p:tgtEl>
                                          <p:spTgt spid="324"/>
                                        </p:tgtEl>
                                        <p:attrNameLst>
                                          <p:attrName>ppt_w</p:attrName>
                                        </p:attrNameLst>
                                      </p:cBhvr>
                                      <p:tavLst>
                                        <p:tav tm="0">
                                          <p:val>
                                            <p:strVal val="0"/>
                                          </p:val>
                                        </p:tav>
                                        <p:tav tm="100000">
                                          <p:val>
                                            <p:strVal val="#ppt_w"/>
                                          </p:val>
                                        </p:tav>
                                      </p:tavLst>
                                    </p:anim>
                                    <p:anim calcmode="lin" valueType="num">
                                      <p:cBhvr additive="base">
                                        <p:cTn id="8" dur="1600"/>
                                        <p:tgtEl>
                                          <p:spTgt spid="324"/>
                                        </p:tgtEl>
                                        <p:attrNameLst>
                                          <p:attrName>ppt_h</p:attrName>
                                        </p:attrNameLst>
                                      </p:cBhvr>
                                      <p:tavLst>
                                        <p:tav tm="0">
                                          <p:val>
                                            <p:strVal val="0"/>
                                          </p:val>
                                        </p:tav>
                                        <p:tav tm="100000">
                                          <p:val>
                                            <p:strVal val="#ppt_h"/>
                                          </p:val>
                                        </p:tav>
                                      </p:tavLst>
                                    </p:anim>
                                  </p:childTnLst>
                                </p:cTn>
                              </p:par>
                            </p:childTnLst>
                          </p:cTn>
                        </p:par>
                        <p:par>
                          <p:cTn id="9" fill="hold">
                            <p:stCondLst>
                              <p:cond delay="1600"/>
                            </p:stCondLst>
                            <p:childTnLst>
                              <p:par>
                                <p:cTn id="10" presetID="8" presetClass="emph" presetSubtype="0" fill="hold" nodeType="afterEffect">
                                  <p:stCondLst>
                                    <p:cond delay="0"/>
                                  </p:stCondLst>
                                  <p:childTnLst>
                                    <p:animRot by="-21600000">
                                      <p:cBhvr>
                                        <p:cTn id="11" dur="5000" fill="hold"/>
                                        <p:tgtEl>
                                          <p:spTgt spid="324"/>
                                        </p:tgtEl>
                                        <p:attrNameLst>
                                          <p:attrName>r</p:attrName>
                                        </p:attrNameLst>
                                      </p:cBhvr>
                                    </p:animRot>
                                  </p:childTnLst>
                                </p:cTn>
                              </p:par>
                            </p:childTnLst>
                          </p:cTn>
                        </p:par>
                        <p:par>
                          <p:cTn id="12" fill="hold">
                            <p:stCondLst>
                              <p:cond delay="6600"/>
                            </p:stCondLst>
                            <p:childTnLst>
                              <p:par>
                                <p:cTn id="13" presetID="2" presetClass="exit" presetSubtype="8" fill="hold" nodeType="afterEffect">
                                  <p:stCondLst>
                                    <p:cond delay="0"/>
                                  </p:stCondLst>
                                  <p:childTnLst>
                                    <p:anim calcmode="lin" valueType="num">
                                      <p:cBhvr additive="base">
                                        <p:cTn id="14" dur="2600"/>
                                        <p:tgtEl>
                                          <p:spTgt spid="324"/>
                                        </p:tgtEl>
                                        <p:attrNameLst>
                                          <p:attrName>ppt_x</p:attrName>
                                        </p:attrNameLst>
                                      </p:cBhvr>
                                      <p:tavLst>
                                        <p:tav tm="0">
                                          <p:val>
                                            <p:strVal val="#ppt_x"/>
                                          </p:val>
                                        </p:tav>
                                        <p:tav tm="100000">
                                          <p:val>
                                            <p:strVal val="#ppt_x-1"/>
                                          </p:val>
                                        </p:tav>
                                      </p:tavLst>
                                    </p:anim>
                                    <p:set>
                                      <p:cBhvr>
                                        <p:cTn id="15" dur="1" fill="hold">
                                          <p:stCondLst>
                                            <p:cond delay="2600"/>
                                          </p:stCondLst>
                                        </p:cTn>
                                        <p:tgtEl>
                                          <p:spTgt spid="324"/>
                                        </p:tgtEl>
                                        <p:attrNameLst>
                                          <p:attrName>style.visibility</p:attrName>
                                        </p:attrNameLst>
                                      </p:cBhvr>
                                      <p:to>
                                        <p:strVal val="hidden"/>
                                      </p:to>
                                    </p:set>
                                  </p:childTnLst>
                                </p:cTn>
                              </p:par>
                            </p:childTnLst>
                          </p:cTn>
                        </p:par>
                        <p:par>
                          <p:cTn id="16" fill="hold">
                            <p:stCondLst>
                              <p:cond delay="9200"/>
                            </p:stCondLst>
                            <p:childTnLst>
                              <p:par>
                                <p:cTn id="17" presetID="2" presetClass="entr" presetSubtype="8" fill="hold" nodeType="afterEffect">
                                  <p:stCondLst>
                                    <p:cond delay="0"/>
                                  </p:stCondLst>
                                  <p:childTnLst>
                                    <p:set>
                                      <p:cBhvr>
                                        <p:cTn id="18" dur="1" fill="hold">
                                          <p:stCondLst>
                                            <p:cond delay="0"/>
                                          </p:stCondLst>
                                        </p:cTn>
                                        <p:tgtEl>
                                          <p:spTgt spid="324"/>
                                        </p:tgtEl>
                                        <p:attrNameLst>
                                          <p:attrName>style.visibility</p:attrName>
                                        </p:attrNameLst>
                                      </p:cBhvr>
                                      <p:to>
                                        <p:strVal val="visible"/>
                                      </p:to>
                                    </p:set>
                                    <p:anim calcmode="lin" valueType="num">
                                      <p:cBhvr additive="base">
                                        <p:cTn id="19" dur="3300"/>
                                        <p:tgtEl>
                                          <p:spTgt spid="3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pic>
        <p:nvPicPr>
          <p:cNvPr id="331" name="Shape 331"/>
          <p:cNvPicPr preferRelativeResize="0"/>
          <p:nvPr/>
        </p:nvPicPr>
        <p:blipFill rotWithShape="1">
          <a:blip r:embed="rId3">
            <a:alphaModFix/>
          </a:blip>
          <a:srcRect/>
          <a:stretch/>
        </p:blipFill>
        <p:spPr>
          <a:xfrm>
            <a:off x="12172950" y="419100"/>
            <a:ext cx="2927350" cy="1943100"/>
          </a:xfrm>
          <a:prstGeom prst="rect">
            <a:avLst/>
          </a:prstGeom>
          <a:noFill/>
          <a:ln>
            <a:noFill/>
          </a:ln>
        </p:spPr>
      </p:pic>
      <p:sp>
        <p:nvSpPr>
          <p:cNvPr id="332" name="Shape 332"/>
          <p:cNvSpPr txBox="1">
            <a:spLocks noGrp="1"/>
          </p:cNvSpPr>
          <p:nvPr>
            <p:ph type="title"/>
          </p:nvPr>
        </p:nvSpPr>
        <p:spPr>
          <a:xfrm>
            <a:off x="1549400" y="6781800"/>
            <a:ext cx="12039599"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Python...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fade">
                                      <p:cBhvr>
                                        <p:cTn id="7" dur="1000"/>
                                        <p:tgtEl>
                                          <p:spTgt spid="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p:nvPr/>
        </p:nvSpPr>
        <p:spPr>
          <a:xfrm>
            <a:off x="930550" y="263550"/>
            <a:ext cx="9772499" cy="8616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name = raw_input(</a:t>
            </a:r>
            <a:r>
              <a:rPr lang="en-US" sz="3000" i="0" u="none" strike="noStrike" cap="none">
                <a:solidFill>
                  <a:srgbClr val="00FF00"/>
                </a:solidFill>
                <a:latin typeface="Courier New"/>
                <a:ea typeface="Courier New"/>
                <a:cs typeface="Courier New"/>
                <a:sym typeface="Courier New"/>
              </a:rPr>
              <a:t>'En</a:t>
            </a:r>
            <a:r>
              <a:rPr lang="en-US" sz="3000" b="0" i="0" u="none" strike="noStrike" cap="none">
                <a:solidFill>
                  <a:srgbClr val="00FF00"/>
                </a:solidFill>
                <a:latin typeface="Courier New"/>
                <a:ea typeface="Courier New"/>
                <a:cs typeface="Courier New"/>
                <a:sym typeface="Courier New"/>
              </a:rPr>
              <a:t>ter file:')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handle = open(name, 'r')</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text = handle.read()</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words = text.split()</a:t>
            </a:r>
          </a:p>
          <a:p>
            <a:pPr marL="0" marR="0" lvl="0" indent="0" algn="ctr" rtl="0">
              <a:lnSpc>
                <a:spcPct val="100000"/>
              </a:lnSpc>
              <a:spcBef>
                <a:spcPts val="0"/>
              </a:spcBef>
              <a:spcAft>
                <a:spcPts val="0"/>
              </a:spcAft>
              <a:buNone/>
            </a:pPr>
            <a:endParaRPr sz="3000" b="0" i="0" u="none" strike="noStrike" cap="none">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counts = dict()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counts[word] = counts.get(word,0) + 1</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bigcount = None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bigword = None</a:t>
            </a:r>
          </a:p>
          <a:p>
            <a:pPr marL="0" marR="0" lvl="0" indent="0" algn="ctr" rtl="0">
              <a:lnSpc>
                <a:spcPct val="100000"/>
              </a:lnSpc>
              <a:spcBef>
                <a:spcPts val="0"/>
              </a:spcBef>
              <a:spcAft>
                <a:spcPts val="0"/>
              </a:spcAft>
              <a:buNone/>
            </a:pPr>
            <a:endParaRPr sz="3000" b="0" i="0" u="none" strike="noStrike" cap="none">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for word,count in counts.items():</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if bigcount is None or count &gt; bigcount: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bigword = word</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bigcount = count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print bigword, bigcount</a:t>
            </a:r>
          </a:p>
        </p:txBody>
      </p:sp>
      <p:sp>
        <p:nvSpPr>
          <p:cNvPr id="338" name="Shape 338"/>
          <p:cNvSpPr txBox="1"/>
          <p:nvPr/>
        </p:nvSpPr>
        <p:spPr>
          <a:xfrm>
            <a:off x="10702925" y="17780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
        <p:nvSpPr>
          <p:cNvPr id="339" name="Shape 339"/>
          <p:cNvSpPr txBox="1"/>
          <p:nvPr/>
        </p:nvSpPr>
        <p:spPr>
          <a:xfrm>
            <a:off x="10693400" y="5283200"/>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clown.txt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the 7</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1155700" y="2781300"/>
            <a:ext cx="13931900" cy="356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Hardware Architecture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p:nvPr/>
        </p:nvSpPr>
        <p:spPr>
          <a:xfrm>
            <a:off x="1693000" y="8331200"/>
            <a:ext cx="12869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http://upload.wikimedia.org/wikipedia/commons/3/3d/RaspberryPi.jpg</a:t>
            </a:r>
          </a:p>
        </p:txBody>
      </p:sp>
      <p:pic>
        <p:nvPicPr>
          <p:cNvPr id="350" name="Shape 350"/>
          <p:cNvPicPr preferRelativeResize="0"/>
          <p:nvPr/>
        </p:nvPicPr>
        <p:blipFill rotWithShape="1">
          <a:blip r:embed="rId4">
            <a:alphaModFix/>
          </a:blip>
          <a:srcRect/>
          <a:stretch/>
        </p:blipFill>
        <p:spPr>
          <a:xfrm>
            <a:off x="2209800" y="315912"/>
            <a:ext cx="11836499" cy="7888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p:nvPr/>
        </p:nvSpPr>
        <p:spPr>
          <a:xfrm>
            <a:off x="6096000" y="104140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  </a:t>
            </a:r>
            <a:r>
              <a:rPr lang="en-US" sz="3200" u="none" strike="noStrike" cap="none">
                <a:solidFill>
                  <a:srgbClr val="00FFFF"/>
                </a:solidFill>
                <a:latin typeface="Arial" charset="0"/>
                <a:ea typeface="Arial" charset="0"/>
                <a:cs typeface="Arial" charset="0"/>
                <a:sym typeface="Cabin"/>
              </a:rPr>
              <a:t>Software</a:t>
            </a:r>
          </a:p>
        </p:txBody>
      </p:sp>
      <p:sp>
        <p:nvSpPr>
          <p:cNvPr id="356" name="Shape 356"/>
          <p:cNvSpPr txBox="1"/>
          <p:nvPr/>
        </p:nvSpPr>
        <p:spPr>
          <a:xfrm>
            <a:off x="2832100" y="179070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57" name="Shape 357"/>
          <p:cNvSpPr txBox="1"/>
          <p:nvPr/>
        </p:nvSpPr>
        <p:spPr>
          <a:xfrm>
            <a:off x="6731000" y="189230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58" name="Shape 358"/>
          <p:cNvSpPr txBox="1"/>
          <p:nvPr/>
        </p:nvSpPr>
        <p:spPr>
          <a:xfrm>
            <a:off x="6731000" y="492760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59" name="Shape 359"/>
          <p:cNvSpPr txBox="1"/>
          <p:nvPr/>
        </p:nvSpPr>
        <p:spPr>
          <a:xfrm>
            <a:off x="11264900" y="309880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60" name="Shape 360"/>
          <p:cNvCxnSpPr/>
          <p:nvPr/>
        </p:nvCxnSpPr>
        <p:spPr>
          <a:xfrm flipH="1">
            <a:off x="5030786" y="291782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61" name="Shape 361"/>
          <p:cNvCxnSpPr/>
          <p:nvPr/>
        </p:nvCxnSpPr>
        <p:spPr>
          <a:xfrm rot="10800000">
            <a:off x="7391400" y="390207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62" name="Shape 362"/>
          <p:cNvCxnSpPr/>
          <p:nvPr/>
        </p:nvCxnSpPr>
        <p:spPr>
          <a:xfrm>
            <a:off x="8345486" y="391953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63" name="Shape 363"/>
          <p:cNvCxnSpPr/>
          <p:nvPr/>
        </p:nvCxnSpPr>
        <p:spPr>
          <a:xfrm flipH="1">
            <a:off x="9655175" y="354171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64" name="Shape 364"/>
          <p:cNvCxnSpPr/>
          <p:nvPr/>
        </p:nvCxnSpPr>
        <p:spPr>
          <a:xfrm>
            <a:off x="9620250" y="454660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65" name="Shape 365"/>
          <p:cNvSpPr txBox="1"/>
          <p:nvPr/>
        </p:nvSpPr>
        <p:spPr>
          <a:xfrm>
            <a:off x="12438061" y="69215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66" name="Shape 366"/>
          <p:cNvSpPr/>
          <p:nvPr/>
        </p:nvSpPr>
        <p:spPr>
          <a:xfrm>
            <a:off x="9182100" y="838200"/>
            <a:ext cx="1803400" cy="1270000"/>
          </a:xfrm>
          <a:prstGeom prst="wedgeEllipseCallout">
            <a:avLst>
              <a:gd name="adj1" fmla="val -43827"/>
              <a:gd name="adj2" fmla="val 80222"/>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Definitions</a:t>
            </a:r>
          </a:p>
        </p:txBody>
      </p:sp>
      <p:sp>
        <p:nvSpPr>
          <p:cNvPr id="372" name="Shape 372"/>
          <p:cNvSpPr txBox="1">
            <a:spLocks noGrp="1"/>
          </p:cNvSpPr>
          <p:nvPr>
            <p:ph type="body" idx="1"/>
          </p:nvPr>
        </p:nvSpPr>
        <p:spPr>
          <a:xfrm>
            <a:off x="1155700" y="2374900"/>
            <a:ext cx="13932000" cy="6260999"/>
          </a:xfrm>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rgbClr val="FFFF00"/>
              </a:buClr>
              <a:buSzPct val="100000"/>
              <a:buFont typeface="Cabin"/>
              <a:buChar char="•"/>
            </a:pPr>
            <a:r>
              <a:rPr lang="en-US" sz="3000" u="none" strike="noStrike" cap="none">
                <a:solidFill>
                  <a:srgbClr val="FFFF00"/>
                </a:solidFill>
                <a:latin typeface="Arial" charset="0"/>
                <a:ea typeface="Arial" charset="0"/>
                <a:cs typeface="Arial" charset="0"/>
                <a:sym typeface="Cabin"/>
              </a:rPr>
              <a:t>Central Processing Unit:</a:t>
            </a:r>
            <a:r>
              <a:rPr lang="en-US" sz="3000" u="none" strike="noStrike" cap="none">
                <a:solidFill>
                  <a:srgbClr val="FFFFFF"/>
                </a:solidFill>
                <a:latin typeface="Arial" charset="0"/>
                <a:ea typeface="Arial" charset="0"/>
                <a:cs typeface="Arial" charset="0"/>
                <a:sym typeface="Cabin"/>
              </a:rPr>
              <a:t>  Runs the Program - The CPU is </a:t>
            </a:r>
            <a:br>
              <a:rPr lang="en-US" sz="3000" u="none" strike="noStrike" cap="none">
                <a:solidFill>
                  <a:srgbClr val="FFFFFF"/>
                </a:solidFill>
                <a:latin typeface="Arial" charset="0"/>
                <a:ea typeface="Arial" charset="0"/>
                <a:cs typeface="Arial" charset="0"/>
                <a:sym typeface="Cabin"/>
              </a:rPr>
            </a:br>
            <a:r>
              <a:rPr lang="en-US" sz="3000" u="none" strike="noStrike" cap="none">
                <a:solidFill>
                  <a:srgbClr val="FFFFFF"/>
                </a:solidFill>
                <a:latin typeface="Arial" charset="0"/>
                <a:ea typeface="Arial" charset="0"/>
                <a:cs typeface="Arial" charset="0"/>
                <a:sym typeface="Cabin"/>
              </a:rPr>
              <a:t>always wondering </a:t>
            </a:r>
            <a:r>
              <a:rPr lang="en-US" sz="3000" b="0" i="0" u="none" strike="noStrike" cap="none">
                <a:solidFill>
                  <a:srgbClr val="FFFFFF"/>
                </a:solidFill>
                <a:latin typeface="Arial"/>
                <a:ea typeface="Arial"/>
                <a:cs typeface="Arial"/>
                <a:sym typeface="Arial"/>
              </a:rPr>
              <a:t>“</a:t>
            </a:r>
            <a:r>
              <a:rPr lang="en-US" sz="3000" u="none" strike="noStrike" cap="none">
                <a:solidFill>
                  <a:srgbClr val="FFFFFF"/>
                </a:solidFill>
                <a:latin typeface="Arial" charset="0"/>
                <a:ea typeface="Arial" charset="0"/>
                <a:cs typeface="Arial" charset="0"/>
                <a:sym typeface="Cabin"/>
              </a:rPr>
              <a:t>what to do next</a:t>
            </a:r>
            <a:r>
              <a:rPr lang="en-US" sz="3000" b="0" i="0" u="none" strike="noStrike" cap="none">
                <a:solidFill>
                  <a:srgbClr val="FFFFFF"/>
                </a:solidFill>
                <a:latin typeface="Arial"/>
                <a:ea typeface="Arial"/>
                <a:cs typeface="Arial"/>
                <a:sym typeface="Arial"/>
              </a:rPr>
              <a:t>”</a:t>
            </a:r>
            <a:r>
              <a:rPr lang="en-US" sz="3000" u="none" strike="noStrike" cap="none">
                <a:solidFill>
                  <a:srgbClr val="FFFFFF"/>
                </a:solidFill>
                <a:latin typeface="Arial" charset="0"/>
                <a:ea typeface="Arial" charset="0"/>
                <a:cs typeface="Arial" charset="0"/>
                <a:sym typeface="Cabin"/>
              </a:rPr>
              <a:t>?  Not the brains </a:t>
            </a:r>
            <a:br>
              <a:rPr lang="en-US" sz="3000" u="none" strike="noStrike" cap="none">
                <a:solidFill>
                  <a:srgbClr val="FFFFFF"/>
                </a:solidFill>
                <a:latin typeface="Arial" charset="0"/>
                <a:ea typeface="Arial" charset="0"/>
                <a:cs typeface="Arial" charset="0"/>
                <a:sym typeface="Cabin"/>
              </a:rPr>
            </a:br>
            <a:r>
              <a:rPr lang="en-US" sz="3000" u="none" strike="noStrike" cap="none">
                <a:solidFill>
                  <a:srgbClr val="FFFFFF"/>
                </a:solidFill>
                <a:latin typeface="Arial" charset="0"/>
                <a:ea typeface="Arial" charset="0"/>
                <a:cs typeface="Arial" charset="0"/>
                <a:sym typeface="Cabin"/>
              </a:rPr>
              <a:t>exactly - very dumb but very very fast</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a:solidFill>
                  <a:srgbClr val="FFFF00"/>
                </a:solidFill>
                <a:latin typeface="Arial" charset="0"/>
                <a:ea typeface="Arial" charset="0"/>
                <a:cs typeface="Arial" charset="0"/>
                <a:sym typeface="Cabin"/>
              </a:rPr>
              <a:t>Input Devices:</a:t>
            </a:r>
            <a:r>
              <a:rPr lang="en-US" sz="3000" u="none" strike="noStrike" cap="none">
                <a:solidFill>
                  <a:srgbClr val="FFFFFF"/>
                </a:solidFill>
                <a:latin typeface="Arial" charset="0"/>
                <a:ea typeface="Arial" charset="0"/>
                <a:cs typeface="Arial" charset="0"/>
                <a:sym typeface="Cabin"/>
              </a:rPr>
              <a:t>  Keyboard, Mouse, Touch Screen</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a:solidFill>
                  <a:srgbClr val="FFFF00"/>
                </a:solidFill>
                <a:latin typeface="Arial" charset="0"/>
                <a:ea typeface="Arial" charset="0"/>
                <a:cs typeface="Arial" charset="0"/>
                <a:sym typeface="Cabin"/>
              </a:rPr>
              <a:t>Output Devices: </a:t>
            </a:r>
            <a:r>
              <a:rPr lang="en-US" sz="3000" u="none" strike="noStrike" cap="none">
                <a:solidFill>
                  <a:srgbClr val="FFFFFF"/>
                </a:solidFill>
                <a:latin typeface="Arial" charset="0"/>
                <a:ea typeface="Arial" charset="0"/>
                <a:cs typeface="Arial" charset="0"/>
                <a:sym typeface="Cabin"/>
              </a:rPr>
              <a:t> Screen, Speakers, Printer, DVD Burner</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a:solidFill>
                  <a:srgbClr val="FFFF00"/>
                </a:solidFill>
                <a:latin typeface="Arial" charset="0"/>
                <a:ea typeface="Arial" charset="0"/>
                <a:cs typeface="Arial" charset="0"/>
                <a:sym typeface="Cabin"/>
              </a:rPr>
              <a:t>Main Memory: </a:t>
            </a:r>
            <a:r>
              <a:rPr lang="en-US" sz="3000" u="none" strike="noStrike" cap="none">
                <a:solidFill>
                  <a:srgbClr val="FFFFFF"/>
                </a:solidFill>
                <a:latin typeface="Arial" charset="0"/>
                <a:ea typeface="Arial" charset="0"/>
                <a:cs typeface="Arial" charset="0"/>
                <a:sym typeface="Cabin"/>
              </a:rPr>
              <a:t> Fast small temporary storage - lost on reboot - aka RAM</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a:solidFill>
                  <a:srgbClr val="FFFF00"/>
                </a:solidFill>
                <a:latin typeface="Arial" charset="0"/>
                <a:ea typeface="Arial" charset="0"/>
                <a:cs typeface="Arial" charset="0"/>
                <a:sym typeface="Cabin"/>
              </a:rPr>
              <a:t>Secondary Memory:</a:t>
            </a:r>
            <a:r>
              <a:rPr lang="en-US" sz="3000" u="none" strike="noStrike" cap="none">
                <a:solidFill>
                  <a:srgbClr val="FFFFFF"/>
                </a:solidFill>
                <a:latin typeface="Arial" charset="0"/>
                <a:ea typeface="Arial" charset="0"/>
                <a:cs typeface="Arial" charset="0"/>
                <a:sym typeface="Cabin"/>
              </a:rPr>
              <a:t>  Slower large permanent storage - lasts until deleted - disk drive / memory stick</a:t>
            </a:r>
          </a:p>
        </p:txBody>
      </p:sp>
      <p:pic>
        <p:nvPicPr>
          <p:cNvPr id="373" name="Shape 373"/>
          <p:cNvPicPr preferRelativeResize="0"/>
          <p:nvPr/>
        </p:nvPicPr>
        <p:blipFill rotWithShape="1">
          <a:blip r:embed="rId3">
            <a:alphaModFix/>
          </a:blip>
          <a:srcRect/>
          <a:stretch/>
        </p:blipFill>
        <p:spPr>
          <a:xfrm>
            <a:off x="12674600" y="2805111"/>
            <a:ext cx="2006600" cy="1995486"/>
          </a:xfrm>
          <a:prstGeom prst="rect">
            <a:avLst/>
          </a:prstGeom>
          <a:noFill/>
          <a:ln>
            <a:noFill/>
          </a:ln>
        </p:spPr>
      </p:pic>
      <p:sp>
        <p:nvSpPr>
          <p:cNvPr id="374" name="Shape 374"/>
          <p:cNvSpPr/>
          <p:nvPr/>
        </p:nvSpPr>
        <p:spPr>
          <a:xfrm>
            <a:off x="14071600" y="2349500"/>
            <a:ext cx="1803400" cy="1270000"/>
          </a:xfrm>
          <a:prstGeom prst="wedgeEllipseCallout">
            <a:avLst>
              <a:gd name="adj1" fmla="val -36159"/>
              <a:gd name="adj2" fmla="val 66254"/>
            </a:avLst>
          </a:prstGeom>
          <a:blipFill rotWithShape="1">
            <a:blip r:embed="rId4">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04140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00FFFF"/>
                </a:solidFill>
                <a:latin typeface="Arial" charset="0"/>
                <a:ea typeface="Arial" charset="0"/>
                <a:cs typeface="Arial" charset="0"/>
                <a:sym typeface="Cabin"/>
              </a:rPr>
              <a:t>  Software</a:t>
            </a:r>
          </a:p>
        </p:txBody>
      </p:sp>
      <p:sp>
        <p:nvSpPr>
          <p:cNvPr id="380" name="Shape 380"/>
          <p:cNvSpPr txBox="1"/>
          <p:nvPr/>
        </p:nvSpPr>
        <p:spPr>
          <a:xfrm>
            <a:off x="2832100" y="179070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81" name="Shape 381"/>
          <p:cNvSpPr txBox="1"/>
          <p:nvPr/>
        </p:nvSpPr>
        <p:spPr>
          <a:xfrm>
            <a:off x="6731000" y="189230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82" name="Shape 382"/>
          <p:cNvSpPr txBox="1"/>
          <p:nvPr/>
        </p:nvSpPr>
        <p:spPr>
          <a:xfrm>
            <a:off x="6731000" y="492760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83" name="Shape 383"/>
          <p:cNvSpPr txBox="1"/>
          <p:nvPr/>
        </p:nvSpPr>
        <p:spPr>
          <a:xfrm>
            <a:off x="11264900" y="309880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84" name="Shape 384"/>
          <p:cNvCxnSpPr/>
          <p:nvPr/>
        </p:nvCxnSpPr>
        <p:spPr>
          <a:xfrm flipH="1">
            <a:off x="5030786" y="291782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390207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391953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54171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54660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1" y="69215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90" name="Shape 390"/>
          <p:cNvSpPr/>
          <p:nvPr/>
        </p:nvSpPr>
        <p:spPr>
          <a:xfrm>
            <a:off x="9182100" y="83820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391" name="Shape 391"/>
          <p:cNvPicPr preferRelativeResize="0"/>
          <p:nvPr/>
        </p:nvPicPr>
        <p:blipFill rotWithShape="1">
          <a:blip r:embed="rId4">
            <a:alphaModFix/>
          </a:blip>
          <a:srcRect/>
          <a:stretch/>
        </p:blipFill>
        <p:spPr>
          <a:xfrm>
            <a:off x="6881811" y="5168900"/>
            <a:ext cx="457200" cy="649286"/>
          </a:xfrm>
          <a:prstGeom prst="rect">
            <a:avLst/>
          </a:prstGeom>
          <a:noFill/>
          <a:ln>
            <a:noFill/>
          </a:ln>
        </p:spPr>
      </p:pic>
      <p:sp>
        <p:nvSpPr>
          <p:cNvPr id="392" name="Shape 392"/>
          <p:cNvSpPr/>
          <p:nvPr/>
        </p:nvSpPr>
        <p:spPr>
          <a:xfrm>
            <a:off x="7670800" y="3962400"/>
            <a:ext cx="2768599" cy="1270000"/>
          </a:xfrm>
          <a:prstGeom prst="wedgeEllipseCallout">
            <a:avLst>
              <a:gd name="adj1" fmla="val -17963"/>
              <a:gd name="adj2" fmla="val 84303"/>
            </a:avLst>
          </a:prstGeom>
          <a:solidFill>
            <a:schemeClr val="accent1"/>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600" u="none" strike="noStrike" cap="none">
                <a:solidFill>
                  <a:srgbClr val="00FF00"/>
                </a:solidFill>
                <a:latin typeface="Arial" charset="0"/>
                <a:ea typeface="Arial" charset="0"/>
                <a:cs typeface="Arial" charset="0"/>
                <a:sym typeface="Cabin"/>
              </a:rPr>
              <a:t>if x&lt; 3: print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Computers want to be helpful...</a:t>
            </a:r>
          </a:p>
        </p:txBody>
      </p:sp>
      <p:sp>
        <p:nvSpPr>
          <p:cNvPr id="221" name="Shape 221"/>
          <p:cNvSpPr txBox="1">
            <a:spLocks noGrp="1"/>
          </p:cNvSpPr>
          <p:nvPr>
            <p:ph type="body" idx="1"/>
          </p:nvPr>
        </p:nvSpPr>
        <p:spPr>
          <a:xfrm>
            <a:off x="1155700" y="2603500"/>
            <a:ext cx="8331200" cy="5702299"/>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a:solidFill>
                  <a:schemeClr val="lt1"/>
                </a:solidFill>
                <a:latin typeface="Arial" charset="0"/>
                <a:ea typeface="Arial" charset="0"/>
                <a:cs typeface="Arial" charset="0"/>
                <a:sym typeface="Cabin"/>
              </a:rPr>
              <a:t>Computers are built for one purpose - to do things for us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a:solidFill>
                  <a:schemeClr val="lt1"/>
                </a:solidFill>
                <a:latin typeface="Arial" charset="0"/>
                <a:ea typeface="Arial" charset="0"/>
                <a:cs typeface="Arial" charset="0"/>
                <a:sym typeface="Cabin"/>
              </a:rPr>
              <a:t>But we need to speak their language to describe what we want done</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a:solidFill>
                  <a:schemeClr val="lt1"/>
                </a:solidFill>
                <a:latin typeface="Arial" charset="0"/>
                <a:ea typeface="Arial" charset="0"/>
                <a:cs typeface="Arial" charset="0"/>
                <a:sym typeface="Cabin"/>
              </a:rPr>
              <a:t>Users have it easy - someone already put many different programs (instructions) into the computer and users just pick the ones we want to use</a:t>
            </a:r>
          </a:p>
        </p:txBody>
      </p:sp>
      <p:sp>
        <p:nvSpPr>
          <p:cNvPr id="222" name="Shape 222"/>
          <p:cNvSpPr/>
          <p:nvPr/>
        </p:nvSpPr>
        <p:spPr>
          <a:xfrm>
            <a:off x="9982200" y="51181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23" name="Shape 223"/>
          <p:cNvSpPr/>
          <p:nvPr/>
        </p:nvSpPr>
        <p:spPr>
          <a:xfrm>
            <a:off x="104013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4" name="Shape 224"/>
          <p:cNvSpPr/>
          <p:nvPr/>
        </p:nvSpPr>
        <p:spPr>
          <a:xfrm>
            <a:off x="104013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5" name="Shape 225"/>
          <p:cNvSpPr/>
          <p:nvPr/>
        </p:nvSpPr>
        <p:spPr>
          <a:xfrm>
            <a:off x="118237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6" name="Shape 226"/>
          <p:cNvSpPr/>
          <p:nvPr/>
        </p:nvSpPr>
        <p:spPr>
          <a:xfrm>
            <a:off x="118237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7" name="Shape 227"/>
          <p:cNvSpPr/>
          <p:nvPr/>
        </p:nvSpPr>
        <p:spPr>
          <a:xfrm>
            <a:off x="132461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8" name="Shape 228"/>
          <p:cNvSpPr/>
          <p:nvPr/>
        </p:nvSpPr>
        <p:spPr>
          <a:xfrm>
            <a:off x="132461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9" name="Shape 229"/>
          <p:cNvSpPr/>
          <p:nvPr/>
        </p:nvSpPr>
        <p:spPr>
          <a:xfrm>
            <a:off x="14541500" y="62484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30" name="Shape 230"/>
          <p:cNvPicPr preferRelativeResize="0"/>
          <p:nvPr/>
        </p:nvPicPr>
        <p:blipFill rotWithShape="1">
          <a:blip r:embed="rId4">
            <a:alphaModFix/>
          </a:blip>
          <a:srcRect/>
          <a:stretch/>
        </p:blipFill>
        <p:spPr>
          <a:xfrm>
            <a:off x="11557000" y="2589211"/>
            <a:ext cx="2006600" cy="1995486"/>
          </a:xfrm>
          <a:prstGeom prst="rect">
            <a:avLst/>
          </a:prstGeom>
          <a:noFill/>
          <a:ln>
            <a:noFill/>
          </a:ln>
        </p:spPr>
      </p:pic>
      <p:sp>
        <p:nvSpPr>
          <p:cNvPr id="231" name="Shape 231"/>
          <p:cNvSpPr/>
          <p:nvPr/>
        </p:nvSpPr>
        <p:spPr>
          <a:xfrm>
            <a:off x="12992100" y="2171700"/>
            <a:ext cx="1803400" cy="1270000"/>
          </a:xfrm>
          <a:prstGeom prst="wedgeEllipseCallout">
            <a:avLst>
              <a:gd name="adj1" fmla="val -29134"/>
              <a:gd name="adj2" fmla="val 66404"/>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Shape 397"/>
          <p:cNvSpPr txBox="1"/>
          <p:nvPr/>
        </p:nvSpPr>
        <p:spPr>
          <a:xfrm>
            <a:off x="6096000" y="1041400"/>
            <a:ext cx="3454499" cy="64895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FFFF00"/>
                </a:solidFill>
                <a:latin typeface="Arial" charset="0"/>
                <a:ea typeface="Arial" charset="0"/>
                <a:cs typeface="Arial" charset="0"/>
                <a:sym typeface="Cabin"/>
              </a:rPr>
              <a:t>  </a:t>
            </a:r>
            <a:r>
              <a:rPr lang="en-US" sz="3200" u="none" strike="noStrike" cap="none">
                <a:solidFill>
                  <a:srgbClr val="00FFFF"/>
                </a:solidFill>
                <a:latin typeface="Arial" charset="0"/>
                <a:ea typeface="Arial" charset="0"/>
                <a:cs typeface="Arial" charset="0"/>
                <a:sym typeface="Cabin"/>
              </a:rPr>
              <a:t>Software</a:t>
            </a:r>
          </a:p>
        </p:txBody>
      </p:sp>
      <p:sp>
        <p:nvSpPr>
          <p:cNvPr id="398" name="Shape 398"/>
          <p:cNvSpPr txBox="1"/>
          <p:nvPr/>
        </p:nvSpPr>
        <p:spPr>
          <a:xfrm>
            <a:off x="2832100" y="179070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99" name="Shape 399"/>
          <p:cNvSpPr txBox="1"/>
          <p:nvPr/>
        </p:nvSpPr>
        <p:spPr>
          <a:xfrm>
            <a:off x="6731000" y="189230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400" name="Shape 400"/>
          <p:cNvSpPr txBox="1"/>
          <p:nvPr/>
        </p:nvSpPr>
        <p:spPr>
          <a:xfrm>
            <a:off x="6731000" y="492760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401" name="Shape 401"/>
          <p:cNvSpPr txBox="1"/>
          <p:nvPr/>
        </p:nvSpPr>
        <p:spPr>
          <a:xfrm>
            <a:off x="11264900" y="309880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402" name="Shape 402"/>
          <p:cNvCxnSpPr/>
          <p:nvPr/>
        </p:nvCxnSpPr>
        <p:spPr>
          <a:xfrm flipH="1">
            <a:off x="5030786" y="291782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403" name="Shape 403"/>
          <p:cNvCxnSpPr/>
          <p:nvPr/>
        </p:nvCxnSpPr>
        <p:spPr>
          <a:xfrm rot="10800000">
            <a:off x="7391400" y="390207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404" name="Shape 404"/>
          <p:cNvCxnSpPr/>
          <p:nvPr/>
        </p:nvCxnSpPr>
        <p:spPr>
          <a:xfrm>
            <a:off x="8345486" y="391953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405" name="Shape 405"/>
          <p:cNvCxnSpPr/>
          <p:nvPr/>
        </p:nvCxnSpPr>
        <p:spPr>
          <a:xfrm flipH="1">
            <a:off x="9655175" y="354171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406" name="Shape 406"/>
          <p:cNvCxnSpPr/>
          <p:nvPr/>
        </p:nvCxnSpPr>
        <p:spPr>
          <a:xfrm>
            <a:off x="9620250" y="4546600"/>
            <a:ext cx="1579562" cy="0"/>
          </a:xfrm>
          <a:prstGeom prst="straightConnector1">
            <a:avLst/>
          </a:prstGeom>
          <a:noFill/>
          <a:ln w="88900" cap="rnd" cmpd="sng">
            <a:solidFill>
              <a:srgbClr val="FFFF00"/>
            </a:solidFill>
            <a:prstDash val="solid"/>
            <a:miter/>
            <a:headEnd type="stealth" w="med" len="med"/>
            <a:tailEnd type="none" w="med" len="med"/>
          </a:ln>
        </p:spPr>
      </p:cxnSp>
      <p:sp>
        <p:nvSpPr>
          <p:cNvPr id="407" name="Shape 407"/>
          <p:cNvSpPr txBox="1"/>
          <p:nvPr/>
        </p:nvSpPr>
        <p:spPr>
          <a:xfrm>
            <a:off x="12642850" y="6762750"/>
            <a:ext cx="21717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Machine</a:t>
            </a:r>
          </a:p>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Language</a:t>
            </a:r>
          </a:p>
        </p:txBody>
      </p:sp>
      <p:sp>
        <p:nvSpPr>
          <p:cNvPr id="408" name="Shape 408"/>
          <p:cNvSpPr/>
          <p:nvPr/>
        </p:nvSpPr>
        <p:spPr>
          <a:xfrm>
            <a:off x="9182100" y="838200"/>
            <a:ext cx="1803400" cy="1270000"/>
          </a:xfrm>
          <a:prstGeom prst="wedgeEllipseCallout">
            <a:avLst>
              <a:gd name="adj1" fmla="val -65773"/>
              <a:gd name="adj2" fmla="val 77913"/>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409" name="Shape 409"/>
          <p:cNvPicPr preferRelativeResize="0"/>
          <p:nvPr/>
        </p:nvPicPr>
        <p:blipFill rotWithShape="1">
          <a:blip r:embed="rId4">
            <a:alphaModFix/>
          </a:blip>
          <a:srcRect/>
          <a:stretch/>
        </p:blipFill>
        <p:spPr>
          <a:xfrm>
            <a:off x="6881811" y="5168900"/>
            <a:ext cx="457200" cy="649286"/>
          </a:xfrm>
          <a:prstGeom prst="rect">
            <a:avLst/>
          </a:prstGeom>
          <a:noFill/>
          <a:ln>
            <a:noFill/>
          </a:ln>
        </p:spPr>
      </p:pic>
      <p:sp>
        <p:nvSpPr>
          <p:cNvPr id="410" name="Shape 410"/>
          <p:cNvSpPr/>
          <p:nvPr/>
        </p:nvSpPr>
        <p:spPr>
          <a:xfrm>
            <a:off x="7670800" y="3962400"/>
            <a:ext cx="2768599" cy="1270000"/>
          </a:xfrm>
          <a:prstGeom prst="wedgeEllipseCallout">
            <a:avLst>
              <a:gd name="adj1" fmla="val -23159"/>
              <a:gd name="adj2" fmla="val 71986"/>
            </a:avLst>
          </a:prstGeom>
          <a:solidFill>
            <a:schemeClr val="accent1"/>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a:solidFill>
                  <a:schemeClr val="accent4"/>
                </a:solidFill>
                <a:latin typeface="Courier New"/>
                <a:ea typeface="Courier New"/>
                <a:cs typeface="Courier New"/>
                <a:sym typeface="Courier New"/>
              </a:rPr>
              <a:t>01001001</a:t>
            </a:r>
          </a:p>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a:solidFill>
                  <a:schemeClr val="accent4"/>
                </a:solidFill>
                <a:latin typeface="Courier New"/>
                <a:ea typeface="Courier New"/>
                <a:cs typeface="Courier New"/>
                <a:sym typeface="Courier New"/>
              </a:rPr>
              <a:t>00111001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Totally Hot CPU</a:t>
            </a:r>
          </a:p>
        </p:txBody>
      </p:sp>
      <p:sp>
        <p:nvSpPr>
          <p:cNvPr id="416" name="Shape 416"/>
          <p:cNvSpPr txBox="1"/>
          <p:nvPr/>
        </p:nvSpPr>
        <p:spPr>
          <a:xfrm>
            <a:off x="3587148" y="7785100"/>
            <a:ext cx="9602399"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http://www.youtube.com/watch?v=y39D4529FM4</a:t>
            </a:r>
          </a:p>
        </p:txBody>
      </p:sp>
      <p:pic>
        <p:nvPicPr>
          <p:cNvPr id="417" name="Shape 417"/>
          <p:cNvPicPr preferRelativeResize="0"/>
          <p:nvPr/>
        </p:nvPicPr>
        <p:blipFill rotWithShape="1">
          <a:blip r:embed="rId4">
            <a:alphaModFix/>
          </a:blip>
          <a:srcRect/>
          <a:stretch/>
        </p:blipFill>
        <p:spPr>
          <a:xfrm>
            <a:off x="5791200" y="2654300"/>
            <a:ext cx="5194300" cy="4597399"/>
          </a:xfrm>
          <a:prstGeom prst="rect">
            <a:avLst/>
          </a:prstGeom>
          <a:noFill/>
          <a:ln>
            <a:noFill/>
          </a:ln>
        </p:spPr>
      </p:pic>
      <p:sp>
        <p:nvSpPr>
          <p:cNvPr id="418" name="Shape 418"/>
          <p:cNvSpPr/>
          <p:nvPr/>
        </p:nvSpPr>
        <p:spPr>
          <a:xfrm>
            <a:off x="9347200" y="3073400"/>
            <a:ext cx="1803400" cy="1270000"/>
          </a:xfrm>
          <a:prstGeom prst="wedgeEllipseCallout">
            <a:avLst>
              <a:gd name="adj1" fmla="val -40790"/>
              <a:gd name="adj2" fmla="val 71581"/>
            </a:avLst>
          </a:prstGeom>
          <a:blipFill rotWithShape="1">
            <a:blip r:embed="rId5">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Hard Disk in Action</a:t>
            </a:r>
          </a:p>
        </p:txBody>
      </p:sp>
      <p:pic>
        <p:nvPicPr>
          <p:cNvPr id="424" name="Shape 424"/>
          <p:cNvPicPr preferRelativeResize="0"/>
          <p:nvPr/>
        </p:nvPicPr>
        <p:blipFill rotWithShape="1">
          <a:blip r:embed="rId3">
            <a:alphaModFix/>
          </a:blip>
          <a:srcRect/>
          <a:stretch/>
        </p:blipFill>
        <p:spPr>
          <a:xfrm>
            <a:off x="6007100" y="2667000"/>
            <a:ext cx="3771900" cy="4089399"/>
          </a:xfrm>
          <a:prstGeom prst="rect">
            <a:avLst/>
          </a:prstGeom>
          <a:noFill/>
          <a:ln>
            <a:noFill/>
          </a:ln>
        </p:spPr>
      </p:pic>
      <p:sp>
        <p:nvSpPr>
          <p:cNvPr id="425" name="Shape 425"/>
          <p:cNvSpPr txBox="1"/>
          <p:nvPr/>
        </p:nvSpPr>
        <p:spPr>
          <a:xfrm>
            <a:off x="3173648" y="7793900"/>
            <a:ext cx="9908700"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http://www.youtube.com/watch?v=9eMWG3fwiEU</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1155700" y="1536700"/>
            <a:ext cx="13931900" cy="3086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Python as a Language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p:nvPr/>
        </p:nvSpPr>
        <p:spPr>
          <a:xfrm>
            <a:off x="3318350" y="8039100"/>
            <a:ext cx="9639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http://harrypotter.wikia.com/wiki/Parseltongue</a:t>
            </a:r>
          </a:p>
        </p:txBody>
      </p:sp>
      <p:sp>
        <p:nvSpPr>
          <p:cNvPr id="436" name="Shape 436"/>
          <p:cNvSpPr txBox="1"/>
          <p:nvPr/>
        </p:nvSpPr>
        <p:spPr>
          <a:xfrm>
            <a:off x="1558925" y="2133600"/>
            <a:ext cx="10502899"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a:solidFill>
                  <a:srgbClr val="FFFF00"/>
                </a:solidFill>
                <a:latin typeface="Arial" charset="0"/>
                <a:ea typeface="Arial" charset="0"/>
                <a:cs typeface="Arial" charset="0"/>
                <a:sym typeface="Cabin"/>
              </a:rPr>
              <a:t>Parseltongue </a:t>
            </a:r>
            <a:r>
              <a:rPr lang="en-US" sz="4200" u="none" strike="noStrike" cap="none">
                <a:solidFill>
                  <a:srgbClr val="FFFFFF"/>
                </a:solidFill>
                <a:latin typeface="Arial" charset="0"/>
                <a:ea typeface="Arial" charset="0"/>
                <a:cs typeface="Arial" charset="0"/>
                <a:sym typeface="Cabin"/>
              </a:rPr>
              <a:t>is the language of serpents and those who can converse with them.  An individual who can speak </a:t>
            </a:r>
            <a:r>
              <a:rPr lang="en-US" sz="4200" u="none" strike="noStrike" cap="none">
                <a:solidFill>
                  <a:srgbClr val="FFFF00"/>
                </a:solidFill>
                <a:latin typeface="Arial" charset="0"/>
                <a:ea typeface="Arial" charset="0"/>
                <a:cs typeface="Arial" charset="0"/>
                <a:sym typeface="Cabin"/>
              </a:rPr>
              <a:t>Parseltongue </a:t>
            </a:r>
            <a:r>
              <a:rPr lang="en-US" sz="4200" u="none" strike="noStrike" cap="none">
                <a:solidFill>
                  <a:srgbClr val="F3F3F3"/>
                </a:solidFill>
                <a:latin typeface="Arial" charset="0"/>
                <a:ea typeface="Arial" charset="0"/>
                <a:cs typeface="Arial" charset="0"/>
                <a:sym typeface="Cabin"/>
              </a:rPr>
              <a:t>is known as a</a:t>
            </a:r>
            <a:r>
              <a:rPr lang="en-US" sz="4200" u="none" strike="noStrike" cap="none">
                <a:solidFill>
                  <a:srgbClr val="FFFF00"/>
                </a:solidFill>
                <a:latin typeface="Arial" charset="0"/>
                <a:ea typeface="Arial" charset="0"/>
                <a:cs typeface="Arial" charset="0"/>
                <a:sym typeface="Cabin"/>
              </a:rPr>
              <a:t> </a:t>
            </a:r>
            <a:r>
              <a:rPr lang="en-US" sz="4200" u="none" strike="noStrike" cap="none">
                <a:solidFill>
                  <a:srgbClr val="00FF00"/>
                </a:solidFill>
                <a:latin typeface="Arial" charset="0"/>
                <a:ea typeface="Arial" charset="0"/>
                <a:cs typeface="Arial" charset="0"/>
                <a:sym typeface="Cabin"/>
              </a:rPr>
              <a:t>Parselmouth</a:t>
            </a:r>
            <a:r>
              <a:rPr lang="en-US" sz="4200" u="none" strike="noStrike" cap="none">
                <a:solidFill>
                  <a:srgbClr val="FFFFFF"/>
                </a:solidFill>
                <a:latin typeface="Arial" charset="0"/>
                <a:ea typeface="Arial" charset="0"/>
                <a:cs typeface="Arial" charset="0"/>
                <a:sym typeface="Cabin"/>
              </a:rPr>
              <a:t>. It is a very uncommon skill, and may be hereditary. Nearly all known</a:t>
            </a:r>
            <a:r>
              <a:rPr lang="en-US" sz="4200" u="none" strike="noStrike" cap="none">
                <a:solidFill>
                  <a:srgbClr val="FFFF00"/>
                </a:solidFill>
                <a:latin typeface="Arial" charset="0"/>
                <a:ea typeface="Arial" charset="0"/>
                <a:cs typeface="Arial" charset="0"/>
                <a:sym typeface="Cabin"/>
              </a:rPr>
              <a:t> </a:t>
            </a:r>
            <a:r>
              <a:rPr lang="en-US" sz="4200" u="none" strike="noStrike" cap="none">
                <a:solidFill>
                  <a:srgbClr val="00FF00"/>
                </a:solidFill>
                <a:latin typeface="Arial" charset="0"/>
                <a:ea typeface="Arial" charset="0"/>
                <a:cs typeface="Arial" charset="0"/>
                <a:sym typeface="Cabin"/>
              </a:rPr>
              <a:t>Parselmouths</a:t>
            </a:r>
            <a:r>
              <a:rPr lang="en-US" sz="4200" u="none" strike="noStrike" cap="none">
                <a:solidFill>
                  <a:srgbClr val="FFFFFF"/>
                </a:solidFill>
                <a:latin typeface="Arial" charset="0"/>
                <a:ea typeface="Arial" charset="0"/>
                <a:cs typeface="Arial" charset="0"/>
                <a:sym typeface="Cabin"/>
              </a:rPr>
              <a:t> are descended from</a:t>
            </a:r>
            <a:r>
              <a:rPr lang="en-US" sz="4200" u="none" strike="noStrike" cap="none">
                <a:solidFill>
                  <a:srgbClr val="FFFF00"/>
                </a:solidFill>
                <a:latin typeface="Arial" charset="0"/>
                <a:ea typeface="Arial" charset="0"/>
                <a:cs typeface="Arial" charset="0"/>
                <a:sym typeface="Cabin"/>
              </a:rPr>
              <a:t> </a:t>
            </a:r>
            <a:r>
              <a:rPr lang="en-US" sz="4200" u="sng" strike="noStrike" cap="none">
                <a:solidFill>
                  <a:srgbClr val="F6B26B"/>
                </a:solidFill>
                <a:latin typeface="Arial" charset="0"/>
                <a:ea typeface="Arial" charset="0"/>
                <a:cs typeface="Arial" charset="0"/>
                <a:sym typeface="Cabin"/>
                <a:hlinkClick r:id="rId4"/>
              </a:rPr>
              <a:t>Salazar Slytherin</a:t>
            </a:r>
            <a:r>
              <a:rPr lang="en-US" sz="4200" u="none" strike="noStrike" cap="none">
                <a:solidFill>
                  <a:srgbClr val="F6B26B"/>
                </a:solidFill>
                <a:latin typeface="Arial" charset="0"/>
                <a:ea typeface="Arial" charset="0"/>
                <a:cs typeface="Arial" charset="0"/>
                <a:sym typeface="Cabin"/>
              </a:rPr>
              <a:t>.</a:t>
            </a:r>
          </a:p>
        </p:txBody>
      </p:sp>
      <p:pic>
        <p:nvPicPr>
          <p:cNvPr id="437" name="Shape 437"/>
          <p:cNvPicPr preferRelativeResize="0"/>
          <p:nvPr/>
        </p:nvPicPr>
        <p:blipFill rotWithShape="1">
          <a:blip r:embed="rId5">
            <a:alphaModFix/>
          </a:blip>
          <a:srcRect/>
          <a:stretch/>
        </p:blipFill>
        <p:spPr>
          <a:xfrm>
            <a:off x="12509500" y="2755900"/>
            <a:ext cx="3174900" cy="2768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Shape 442"/>
          <p:cNvSpPr txBox="1"/>
          <p:nvPr/>
        </p:nvSpPr>
        <p:spPr>
          <a:xfrm>
            <a:off x="736600" y="7861300"/>
            <a:ext cx="673099" cy="673099"/>
          </a:xfrm>
          <a:prstGeom prst="rect">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443" name="Shape 443"/>
          <p:cNvSpPr txBox="1"/>
          <p:nvPr/>
        </p:nvSpPr>
        <p:spPr>
          <a:xfrm>
            <a:off x="1558925" y="2133600"/>
            <a:ext cx="10502899"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a:solidFill>
                  <a:srgbClr val="FFFF00"/>
                </a:solidFill>
                <a:latin typeface="Arial" charset="0"/>
                <a:ea typeface="Arial" charset="0"/>
                <a:cs typeface="Arial" charset="0"/>
                <a:sym typeface="Cabin"/>
              </a:rPr>
              <a:t>Python</a:t>
            </a:r>
            <a:r>
              <a:rPr lang="en-US" sz="4200" u="none" strike="noStrike" cap="none">
                <a:solidFill>
                  <a:srgbClr val="FFFFFF"/>
                </a:solidFill>
                <a:latin typeface="Arial" charset="0"/>
                <a:ea typeface="Arial" charset="0"/>
                <a:cs typeface="Arial" charset="0"/>
                <a:sym typeface="Cabin"/>
              </a:rPr>
              <a:t> is the language of the Python Interpreter and those who can converse with it. An individual who can speak </a:t>
            </a:r>
            <a:r>
              <a:rPr lang="en-US" sz="4200" u="none" strike="noStrike" cap="none">
                <a:solidFill>
                  <a:srgbClr val="FFFF00"/>
                </a:solidFill>
                <a:latin typeface="Arial" charset="0"/>
                <a:ea typeface="Arial" charset="0"/>
                <a:cs typeface="Arial" charset="0"/>
                <a:sym typeface="Cabin"/>
              </a:rPr>
              <a:t>Python</a:t>
            </a:r>
            <a:r>
              <a:rPr lang="en-US" sz="4200" u="none" strike="noStrike" cap="none">
                <a:solidFill>
                  <a:srgbClr val="FFFFFF"/>
                </a:solidFill>
                <a:latin typeface="Arial" charset="0"/>
                <a:ea typeface="Arial" charset="0"/>
                <a:cs typeface="Arial" charset="0"/>
                <a:sym typeface="Cabin"/>
              </a:rPr>
              <a:t> is known as a </a:t>
            </a:r>
            <a:r>
              <a:rPr lang="en-US" sz="4200" u="none" strike="noStrike" cap="none">
                <a:solidFill>
                  <a:srgbClr val="00FF00"/>
                </a:solidFill>
                <a:latin typeface="Arial" charset="0"/>
                <a:ea typeface="Arial" charset="0"/>
                <a:cs typeface="Arial" charset="0"/>
                <a:sym typeface="Cabin"/>
              </a:rPr>
              <a:t>Pythonista</a:t>
            </a:r>
            <a:r>
              <a:rPr lang="en-US" sz="4200" u="none" strike="noStrike" cap="none">
                <a:solidFill>
                  <a:srgbClr val="FFFFFF"/>
                </a:solidFill>
                <a:latin typeface="Arial" charset="0"/>
                <a:ea typeface="Arial" charset="0"/>
                <a:cs typeface="Arial" charset="0"/>
                <a:sym typeface="Cabin"/>
              </a:rPr>
              <a:t>. It is a very uncommon skill, and may be hereditary. Nearly all known </a:t>
            </a:r>
            <a:r>
              <a:rPr lang="en-US" sz="4200" u="none" strike="noStrike" cap="none">
                <a:solidFill>
                  <a:srgbClr val="00FF00"/>
                </a:solidFill>
                <a:latin typeface="Arial" charset="0"/>
                <a:ea typeface="Arial" charset="0"/>
                <a:cs typeface="Arial" charset="0"/>
                <a:sym typeface="Cabin"/>
              </a:rPr>
              <a:t>Pythonistas</a:t>
            </a:r>
            <a:r>
              <a:rPr lang="en-US" sz="4200" u="none" strike="noStrike" cap="none">
                <a:solidFill>
                  <a:srgbClr val="FFFFFF"/>
                </a:solidFill>
                <a:latin typeface="Arial" charset="0"/>
                <a:ea typeface="Arial" charset="0"/>
                <a:cs typeface="Arial" charset="0"/>
                <a:sym typeface="Cabin"/>
              </a:rPr>
              <a:t> use software </a:t>
            </a:r>
            <a:r>
              <a:rPr lang="en-US" sz="4200">
                <a:solidFill>
                  <a:srgbClr val="FFFFFF"/>
                </a:solidFill>
                <a:latin typeface="Arial" charset="0"/>
                <a:ea typeface="Arial" charset="0"/>
                <a:cs typeface="Arial" charset="0"/>
                <a:sym typeface="Cabin"/>
              </a:rPr>
              <a:t>initially</a:t>
            </a:r>
            <a:r>
              <a:rPr lang="en-US" sz="4200" u="none" strike="noStrike" cap="none">
                <a:solidFill>
                  <a:srgbClr val="FFFFFF"/>
                </a:solidFill>
                <a:latin typeface="Arial" charset="0"/>
                <a:ea typeface="Arial" charset="0"/>
                <a:cs typeface="Arial" charset="0"/>
                <a:sym typeface="Cabin"/>
              </a:rPr>
              <a:t> developed by </a:t>
            </a:r>
            <a:r>
              <a:rPr lang="en-US" sz="4200" u="none" strike="noStrike" cap="none">
                <a:solidFill>
                  <a:srgbClr val="F6B26B"/>
                </a:solidFill>
                <a:latin typeface="Arial" charset="0"/>
                <a:ea typeface="Arial" charset="0"/>
                <a:cs typeface="Arial" charset="0"/>
                <a:sym typeface="Cabin"/>
              </a:rPr>
              <a:t>Guido van Rossum.</a:t>
            </a:r>
          </a:p>
        </p:txBody>
      </p:sp>
      <p:pic>
        <p:nvPicPr>
          <p:cNvPr id="444" name="Shape 444"/>
          <p:cNvPicPr preferRelativeResize="0"/>
          <p:nvPr/>
        </p:nvPicPr>
        <p:blipFill rotWithShape="1">
          <a:blip r:embed="rId4">
            <a:alphaModFix/>
          </a:blip>
          <a:srcRect/>
          <a:stretch/>
        </p:blipFill>
        <p:spPr>
          <a:xfrm>
            <a:off x="13335000" y="4470400"/>
            <a:ext cx="2108100" cy="3174900"/>
          </a:xfrm>
          <a:prstGeom prst="rect">
            <a:avLst/>
          </a:prstGeom>
          <a:noFill/>
          <a:ln>
            <a:noFill/>
          </a:ln>
        </p:spPr>
      </p:pic>
      <p:pic>
        <p:nvPicPr>
          <p:cNvPr id="445" name="Shape 445"/>
          <p:cNvPicPr preferRelativeResize="0"/>
          <p:nvPr/>
        </p:nvPicPr>
        <p:blipFill rotWithShape="1">
          <a:blip r:embed="rId5">
            <a:alphaModFix/>
          </a:blip>
          <a:srcRect/>
          <a:stretch/>
        </p:blipFill>
        <p:spPr>
          <a:xfrm>
            <a:off x="13246100" y="1041400"/>
            <a:ext cx="2286000" cy="2997300"/>
          </a:xfrm>
          <a:prstGeom prst="rect">
            <a:avLst/>
          </a:prstGeom>
          <a:noFill/>
          <a:ln>
            <a:noFill/>
          </a:ln>
        </p:spPr>
      </p:pic>
      <p:pic>
        <p:nvPicPr>
          <p:cNvPr id="446" name="Shape 446"/>
          <p:cNvPicPr preferRelativeResize="0"/>
          <p:nvPr/>
        </p:nvPicPr>
        <p:blipFill rotWithShape="1">
          <a:blip r:embed="rId6">
            <a:alphaModFix/>
          </a:blip>
          <a:srcRect/>
          <a:stretch/>
        </p:blipFill>
        <p:spPr>
          <a:xfrm>
            <a:off x="673100" y="6475412"/>
            <a:ext cx="3517899" cy="207803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7400" u="none" strike="noStrike" cap="none">
                <a:solidFill>
                  <a:srgbClr val="FFFF00"/>
                </a:solidFill>
                <a:latin typeface="Arial" charset="0"/>
                <a:ea typeface="Arial" charset="0"/>
                <a:cs typeface="Arial" charset="0"/>
                <a:sym typeface="Cabin"/>
              </a:rPr>
              <a:t>Early Learner: </a:t>
            </a:r>
            <a:r>
              <a:rPr lang="en-US" sz="7400" u="none" strike="noStrike" cap="none">
                <a:solidFill>
                  <a:srgbClr val="E06666"/>
                </a:solidFill>
                <a:latin typeface="Arial" charset="0"/>
                <a:ea typeface="Arial" charset="0"/>
                <a:cs typeface="Arial" charset="0"/>
                <a:sym typeface="Cabin"/>
              </a:rPr>
              <a:t>Syntax Errors</a:t>
            </a:r>
          </a:p>
        </p:txBody>
      </p:sp>
      <p:sp>
        <p:nvSpPr>
          <p:cNvPr id="452" name="Shape 452"/>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We need to learn the </a:t>
            </a:r>
            <a:r>
              <a:rPr lang="en-US" sz="3000" u="none" strike="noStrike" cap="none">
                <a:solidFill>
                  <a:srgbClr val="FFFF00"/>
                </a:solidFill>
                <a:latin typeface="Arial" charset="0"/>
                <a:ea typeface="Arial" charset="0"/>
                <a:cs typeface="Arial" charset="0"/>
                <a:sym typeface="Cabin"/>
              </a:rPr>
              <a:t>Python language </a:t>
            </a:r>
            <a:r>
              <a:rPr lang="en-US" sz="3000" u="none" strike="noStrike" cap="none">
                <a:solidFill>
                  <a:schemeClr val="lt1"/>
                </a:solidFill>
                <a:latin typeface="Arial" charset="0"/>
                <a:ea typeface="Arial" charset="0"/>
                <a:cs typeface="Arial" charset="0"/>
                <a:sym typeface="Cabin"/>
              </a:rPr>
              <a:t>so we can communicate our instructions to Python.  In the beginning we will make lots of mistakes and speak gibberish like small children.</a:t>
            </a:r>
          </a:p>
          <a:p>
            <a:pPr marL="749300" marR="0" lvl="0" indent="-354711"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When you make a mistake, the computer does not think you are </a:t>
            </a:r>
            <a:r>
              <a:rPr lang="en-US" sz="3000" b="0" i="0" u="none" strike="noStrike" cap="none">
                <a:solidFill>
                  <a:schemeClr val="lt1"/>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cute</a:t>
            </a:r>
            <a:r>
              <a:rPr lang="en-US" sz="3000" b="0" i="0" u="none" strike="noStrike" cap="none">
                <a:solidFill>
                  <a:schemeClr val="lt1"/>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  It says </a:t>
            </a:r>
            <a:r>
              <a:rPr lang="en-US" sz="3000" b="0" i="0" u="none" strike="noStrike" cap="none">
                <a:solidFill>
                  <a:srgbClr val="E06666"/>
                </a:solidFill>
                <a:latin typeface="Arial"/>
                <a:ea typeface="Arial"/>
                <a:cs typeface="Arial"/>
                <a:sym typeface="Arial"/>
              </a:rPr>
              <a:t>“</a:t>
            </a:r>
            <a:r>
              <a:rPr lang="en-US" sz="3000" u="none" strike="noStrike" cap="none">
                <a:solidFill>
                  <a:srgbClr val="E06666"/>
                </a:solidFill>
                <a:latin typeface="Arial" charset="0"/>
                <a:ea typeface="Arial" charset="0"/>
                <a:cs typeface="Arial" charset="0"/>
                <a:sym typeface="Cabin"/>
              </a:rPr>
              <a:t>syntax error</a:t>
            </a:r>
            <a:r>
              <a:rPr lang="en-US" sz="3000" b="0" i="0" u="none" strike="noStrike" cap="none">
                <a:solidFill>
                  <a:srgbClr val="E06666"/>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 </a:t>
            </a:r>
            <a:r>
              <a:rPr lang="en-US" sz="3000" u="none" strike="noStrike" cap="none">
                <a:solidFill>
                  <a:srgbClr val="FFFFFF"/>
                </a:solidFill>
                <a:latin typeface="Arial" charset="0"/>
                <a:ea typeface="Arial" charset="0"/>
                <a:cs typeface="Arial" charset="0"/>
                <a:sym typeface="Cabin"/>
              </a:rPr>
              <a:t>-</a:t>
            </a:r>
            <a:r>
              <a:rPr lang="en-US" sz="3000" u="none" strike="noStrike" cap="none">
                <a:solidFill>
                  <a:schemeClr val="lt1"/>
                </a:solidFill>
                <a:latin typeface="Arial" charset="0"/>
                <a:ea typeface="Arial" charset="0"/>
                <a:cs typeface="Arial" charset="0"/>
                <a:sym typeface="Cabin"/>
              </a:rPr>
              <a:t> given that it knows the language and you are just learning it.  It seems like Python is cruel and unfeeling.</a:t>
            </a:r>
          </a:p>
          <a:p>
            <a:pPr marL="749300" marR="0" lvl="0" indent="-354711"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You must remember that you are intelligent and</a:t>
            </a:r>
            <a:r>
              <a:rPr lang="en-US" sz="3000">
                <a:solidFill>
                  <a:schemeClr val="lt1"/>
                </a:solidFill>
                <a:latin typeface="Arial" charset="0"/>
                <a:ea typeface="Arial" charset="0"/>
                <a:cs typeface="Arial" charset="0"/>
                <a:sym typeface="Cabin"/>
              </a:rPr>
              <a:t> </a:t>
            </a:r>
            <a:r>
              <a:rPr lang="en-US" sz="3000" u="none" strike="noStrike" cap="none">
                <a:solidFill>
                  <a:schemeClr val="lt1"/>
                </a:solidFill>
                <a:latin typeface="Arial" charset="0"/>
                <a:ea typeface="Arial" charset="0"/>
                <a:cs typeface="Arial" charset="0"/>
                <a:sym typeface="Cabin"/>
              </a:rPr>
              <a:t>can learn</a:t>
            </a:r>
            <a:r>
              <a:rPr lang="en-US" sz="3000">
                <a:solidFill>
                  <a:schemeClr val="lt1"/>
                </a:solidFill>
                <a:latin typeface="Arial" charset="0"/>
                <a:ea typeface="Arial" charset="0"/>
                <a:cs typeface="Arial" charset="0"/>
                <a:sym typeface="Cabin"/>
              </a:rPr>
              <a:t>. T</a:t>
            </a:r>
            <a:r>
              <a:rPr lang="en-US" sz="3000" u="none" strike="noStrike" cap="none">
                <a:solidFill>
                  <a:schemeClr val="lt1"/>
                </a:solidFill>
                <a:latin typeface="Arial" charset="0"/>
                <a:ea typeface="Arial" charset="0"/>
                <a:cs typeface="Arial" charset="0"/>
                <a:sym typeface="Cabin"/>
              </a:rPr>
              <a:t>he computer is simple and very fast</a:t>
            </a:r>
            <a:r>
              <a:rPr lang="en-US" sz="3000">
                <a:solidFill>
                  <a:schemeClr val="lt1"/>
                </a:solidFill>
                <a:latin typeface="Arial" charset="0"/>
                <a:ea typeface="Arial" charset="0"/>
                <a:cs typeface="Arial" charset="0"/>
                <a:sym typeface="Cabin"/>
              </a:rPr>
              <a:t>,</a:t>
            </a:r>
            <a:r>
              <a:rPr lang="en-US" sz="3000" u="none" strike="noStrike" cap="none">
                <a:solidFill>
                  <a:schemeClr val="lt1"/>
                </a:solidFill>
                <a:latin typeface="Arial" charset="0"/>
                <a:ea typeface="Arial" charset="0"/>
                <a:cs typeface="Arial" charset="0"/>
                <a:sym typeface="Cabin"/>
              </a:rPr>
              <a:t> but cannot learn.</a:t>
            </a:r>
            <a:r>
              <a:rPr lang="en-US" sz="3000">
                <a:solidFill>
                  <a:schemeClr val="lt1"/>
                </a:solidFill>
                <a:latin typeface="Arial" charset="0"/>
                <a:ea typeface="Arial" charset="0"/>
                <a:cs typeface="Arial" charset="0"/>
                <a:sym typeface="Cabin"/>
              </a:rPr>
              <a:t> S</a:t>
            </a:r>
            <a:r>
              <a:rPr lang="en-US" sz="3000" u="none" strike="noStrike" cap="none">
                <a:solidFill>
                  <a:schemeClr val="lt1"/>
                </a:solidFill>
                <a:latin typeface="Arial" charset="0"/>
                <a:ea typeface="Arial" charset="0"/>
                <a:cs typeface="Arial" charset="0"/>
                <a:sym typeface="Cabin"/>
              </a:rPr>
              <a:t>o </a:t>
            </a:r>
            <a:r>
              <a:rPr lang="en-US" sz="3000" u="none" strike="noStrike" cap="none">
                <a:solidFill>
                  <a:srgbClr val="FFFF00"/>
                </a:solidFill>
                <a:latin typeface="Arial" charset="0"/>
                <a:ea typeface="Arial" charset="0"/>
                <a:cs typeface="Arial" charset="0"/>
                <a:sym typeface="Cabin"/>
              </a:rPr>
              <a:t>it is easier for you to learn Python than for the computer to learn English</a:t>
            </a:r>
            <a:r>
              <a:rPr lang="en-US" sz="3000" u="none" strike="noStrike" cap="none">
                <a:solidFill>
                  <a:schemeClr val="lt1"/>
                </a:solidFill>
                <a:latin typeface="Arial" charset="0"/>
                <a:ea typeface="Arial" charset="0"/>
                <a:cs typeface="Arial" charset="0"/>
                <a:sym typeface="Cabin"/>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xfrm>
            <a:off x="1155700" y="2781300"/>
            <a:ext cx="13931900" cy="356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Talking to Python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Shape 462"/>
          <p:cNvSpPr txBox="1"/>
          <p:nvPr/>
        </p:nvSpPr>
        <p:spPr>
          <a:xfrm>
            <a:off x="1803400" y="1524000"/>
            <a:ext cx="12628499" cy="2770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csev$ </a:t>
            </a:r>
            <a:r>
              <a:rPr lang="en-US" sz="3600" u="none" strike="noStrike" cap="none">
                <a:solidFill>
                  <a:srgbClr val="FFFF00"/>
                </a:solidFill>
                <a:latin typeface="Arial" charset="0"/>
                <a:ea typeface="Arial" charset="0"/>
                <a:cs typeface="Arial" charset="0"/>
                <a:sym typeface="Cabin"/>
              </a:rPr>
              <a:t>python</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Python 2.5 (r25:51918, Sep 19 2006, 08:49:13) </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[GCC 4.0.1 (Apple Computer, Inc. build 5341)] on darwin</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Type "help", "copyright", "credits" or "license" for more information.</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&gt;&gt;&gt; </a:t>
            </a:r>
          </a:p>
        </p:txBody>
      </p:sp>
      <p:grpSp>
        <p:nvGrpSpPr>
          <p:cNvPr id="463" name="Shape 463"/>
          <p:cNvGrpSpPr/>
          <p:nvPr/>
        </p:nvGrpSpPr>
        <p:grpSpPr>
          <a:xfrm>
            <a:off x="2780575" y="4401274"/>
            <a:ext cx="4667261" cy="842071"/>
            <a:chOff x="-257900" y="384170"/>
            <a:chExt cx="4667261" cy="840474"/>
          </a:xfrm>
        </p:grpSpPr>
        <p:sp>
          <p:nvSpPr>
            <p:cNvPr id="464" name="Shape 464"/>
            <p:cNvSpPr txBox="1"/>
            <p:nvPr/>
          </p:nvSpPr>
          <p:spPr>
            <a:xfrm>
              <a:off x="2134461" y="602444"/>
              <a:ext cx="2274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What next?</a:t>
              </a:r>
            </a:p>
          </p:txBody>
        </p:sp>
        <p:cxnSp>
          <p:nvCxnSpPr>
            <p:cNvPr id="465" name="Shape 465"/>
            <p:cNvCxnSpPr/>
            <p:nvPr/>
          </p:nvCxnSpPr>
          <p:spPr>
            <a:xfrm>
              <a:off x="-257900" y="384170"/>
              <a:ext cx="2281199" cy="436500"/>
            </a:xfrm>
            <a:prstGeom prst="straightConnector1">
              <a:avLst/>
            </a:prstGeom>
            <a:noFill/>
            <a:ln w="76200" cap="rnd" cmpd="sng">
              <a:solidFill>
                <a:srgbClr val="FFFF00"/>
              </a:solidFill>
              <a:prstDash val="solid"/>
              <a:miter/>
              <a:headEnd type="stealth" w="med" len="med"/>
              <a:tailEnd type="none" w="med" len="med"/>
            </a:ln>
          </p:spPr>
        </p:cxn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Shape 470"/>
          <p:cNvSpPr txBox="1"/>
          <p:nvPr/>
        </p:nvSpPr>
        <p:spPr>
          <a:xfrm>
            <a:off x="1820861" y="1519237"/>
            <a:ext cx="12628562" cy="609282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csev$ </a:t>
            </a:r>
            <a:r>
              <a:rPr lang="en-US" sz="3600" u="none" strike="noStrike" cap="none">
                <a:solidFill>
                  <a:srgbClr val="FFFF00"/>
                </a:solidFill>
                <a:latin typeface="Arial" charset="0"/>
                <a:ea typeface="Arial" charset="0"/>
                <a:cs typeface="Arial" charset="0"/>
                <a:sym typeface="Cabin"/>
              </a:rPr>
              <a:t>python</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Python 2.5 (r25:51918, Sep 19 2006, 08:49:13) </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[GCC 4.0.1 (Apple Computer, Inc. build 5341)] on darwin</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Type "help", "copyright", "credits" or "license" for more information.</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&gt;&gt;&gt; </a:t>
            </a:r>
            <a:r>
              <a:rPr lang="en-US" sz="3600" u="none" strike="noStrike" cap="none">
                <a:solidFill>
                  <a:srgbClr val="FFFF00"/>
                </a:solidFill>
                <a:latin typeface="Arial" charset="0"/>
                <a:ea typeface="Arial" charset="0"/>
                <a:cs typeface="Arial" charset="0"/>
                <a:sym typeface="Cabin"/>
              </a:rPr>
              <a:t>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&gt;&gt;&gt; </a:t>
            </a:r>
            <a:r>
              <a:rPr lang="en-US" sz="3600" u="none" strike="noStrike" cap="none">
                <a:solidFill>
                  <a:srgbClr val="FFFF00"/>
                </a:solidFill>
                <a:latin typeface="Arial" charset="0"/>
                <a:ea typeface="Arial" charset="0"/>
                <a:cs typeface="Arial" charset="0"/>
                <a:sym typeface="Cabin"/>
              </a:rPr>
              <a:t>print x</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&gt;&gt;&gt; </a:t>
            </a:r>
            <a:r>
              <a:rPr lang="en-US" sz="3600" u="none" strike="noStrike" cap="none">
                <a:solidFill>
                  <a:srgbClr val="FFFF00"/>
                </a:solidFill>
                <a:latin typeface="Arial" charset="0"/>
                <a:ea typeface="Arial" charset="0"/>
                <a:cs typeface="Arial" charset="0"/>
                <a:sym typeface="Cabin"/>
              </a:rPr>
              <a:t>x = 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&gt;&gt;&gt;</a:t>
            </a:r>
            <a:r>
              <a:rPr lang="en-US" sz="3600" u="none" strike="noStrike" cap="none">
                <a:solidFill>
                  <a:srgbClr val="FF7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print x</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2</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&gt;&gt;&gt; </a:t>
            </a:r>
            <a:r>
              <a:rPr lang="en-US" sz="3600" u="none" strike="noStrike" cap="none">
                <a:solidFill>
                  <a:srgbClr val="FFFF00"/>
                </a:solidFill>
                <a:latin typeface="Arial" charset="0"/>
                <a:ea typeface="Arial" charset="0"/>
                <a:cs typeface="Arial" charset="0"/>
                <a:sym typeface="Cabin"/>
              </a:rPr>
              <a:t>exit()</a:t>
            </a:r>
          </a:p>
        </p:txBody>
      </p:sp>
      <p:sp>
        <p:nvSpPr>
          <p:cNvPr id="471" name="Shape 471"/>
          <p:cNvSpPr txBox="1"/>
          <p:nvPr/>
        </p:nvSpPr>
        <p:spPr>
          <a:xfrm>
            <a:off x="6514775" y="6547550"/>
            <a:ext cx="8877300"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This is a good test to make sure that you have Python correctly installed.  Note that quit() also works to end the interactive session.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1155700" y="317500"/>
            <a:ext cx="11772899"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a:solidFill>
                  <a:srgbClr val="FFFF00"/>
                </a:solidFill>
                <a:latin typeface="Arial" charset="0"/>
                <a:ea typeface="Arial" charset="0"/>
                <a:cs typeface="Arial" charset="0"/>
                <a:sym typeface="Cabin"/>
              </a:rPr>
              <a:t>Programmers Anticipate Needs</a:t>
            </a:r>
          </a:p>
        </p:txBody>
      </p:sp>
      <p:sp>
        <p:nvSpPr>
          <p:cNvPr id="237" name="Shape 237"/>
          <p:cNvSpPr txBox="1">
            <a:spLocks noGrp="1"/>
          </p:cNvSpPr>
          <p:nvPr>
            <p:ph type="body" idx="1"/>
          </p:nvPr>
        </p:nvSpPr>
        <p:spPr>
          <a:xfrm>
            <a:off x="1155700" y="2832100"/>
            <a:ext cx="8013600" cy="5702399"/>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a:solidFill>
                  <a:schemeClr val="lt1"/>
                </a:solidFill>
                <a:latin typeface="Arial" charset="0"/>
                <a:ea typeface="Arial" charset="0"/>
                <a:cs typeface="Arial" charset="0"/>
                <a:sym typeface="Cabin"/>
              </a:rPr>
              <a:t>iPhone Applications are a market</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a:solidFill>
                  <a:schemeClr val="lt1"/>
                </a:solidFill>
                <a:latin typeface="Arial" charset="0"/>
                <a:ea typeface="Arial" charset="0"/>
                <a:cs typeface="Arial" charset="0"/>
                <a:sym typeface="Cabin"/>
              </a:rPr>
              <a:t>iPhone Applications have over 3 Billion downloads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a:solidFill>
                  <a:schemeClr val="lt1"/>
                </a:solidFill>
                <a:latin typeface="Arial" charset="0"/>
                <a:ea typeface="Arial" charset="0"/>
                <a:cs typeface="Arial" charset="0"/>
                <a:sym typeface="Cabin"/>
              </a:rPr>
              <a:t>Programmers have left their jobs to be full-time iPhone developers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a:solidFill>
                  <a:schemeClr val="lt1"/>
                </a:solidFill>
                <a:latin typeface="Arial" charset="0"/>
                <a:ea typeface="Arial" charset="0"/>
                <a:cs typeface="Arial" charset="0"/>
                <a:sym typeface="Cabin"/>
              </a:rPr>
              <a:t>Programmers know the </a:t>
            </a:r>
            <a:r>
              <a:rPr lang="en-US" sz="3200" u="none" strike="noStrike" cap="none">
                <a:solidFill>
                  <a:srgbClr val="00FF00"/>
                </a:solidFill>
                <a:latin typeface="Arial" charset="0"/>
                <a:ea typeface="Arial" charset="0"/>
                <a:cs typeface="Arial" charset="0"/>
                <a:sym typeface="Cabin"/>
              </a:rPr>
              <a:t>ways of the program</a:t>
            </a:r>
          </a:p>
        </p:txBody>
      </p:sp>
      <p:sp>
        <p:nvSpPr>
          <p:cNvPr id="238" name="Shape 238"/>
          <p:cNvSpPr/>
          <p:nvPr/>
        </p:nvSpPr>
        <p:spPr>
          <a:xfrm>
            <a:off x="9740900" y="52832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39" name="Shape 239"/>
          <p:cNvSpPr/>
          <p:nvPr/>
        </p:nvSpPr>
        <p:spPr>
          <a:xfrm>
            <a:off x="101600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0" name="Shape 240"/>
          <p:cNvSpPr/>
          <p:nvPr/>
        </p:nvSpPr>
        <p:spPr>
          <a:xfrm>
            <a:off x="101600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1" name="Shape 241"/>
          <p:cNvSpPr/>
          <p:nvPr/>
        </p:nvSpPr>
        <p:spPr>
          <a:xfrm>
            <a:off x="115824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2" name="Shape 242"/>
          <p:cNvSpPr/>
          <p:nvPr/>
        </p:nvSpPr>
        <p:spPr>
          <a:xfrm>
            <a:off x="115824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3" name="Shape 243"/>
          <p:cNvSpPr/>
          <p:nvPr/>
        </p:nvSpPr>
        <p:spPr>
          <a:xfrm>
            <a:off x="13004800" y="7073900"/>
            <a:ext cx="1092199" cy="1092199"/>
          </a:xfrm>
          <a:prstGeom prst="roundRect">
            <a:avLst>
              <a:gd name="adj" fmla="val 3767"/>
            </a:avLst>
          </a:prstGeom>
          <a:solidFill>
            <a:srgbClr val="00FF00"/>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Pay</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4" name="Shape 244"/>
          <p:cNvSpPr/>
          <p:nvPr/>
        </p:nvSpPr>
        <p:spPr>
          <a:xfrm>
            <a:off x="130048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5" name="Shape 245"/>
          <p:cNvSpPr/>
          <p:nvPr/>
        </p:nvSpPr>
        <p:spPr>
          <a:xfrm>
            <a:off x="14300200" y="64135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46" name="Shape 246"/>
          <p:cNvPicPr preferRelativeResize="0"/>
          <p:nvPr/>
        </p:nvPicPr>
        <p:blipFill rotWithShape="1">
          <a:blip r:embed="rId4">
            <a:alphaModFix/>
          </a:blip>
          <a:srcRect/>
          <a:stretch/>
        </p:blipFill>
        <p:spPr>
          <a:xfrm>
            <a:off x="13398500" y="793750"/>
            <a:ext cx="2171700" cy="4025899"/>
          </a:xfrm>
          <a:prstGeom prst="rect">
            <a:avLst/>
          </a:prstGeom>
          <a:noFill/>
          <a:ln>
            <a:noFill/>
          </a:ln>
        </p:spPr>
      </p:pic>
      <p:pic>
        <p:nvPicPr>
          <p:cNvPr id="247" name="Shape 247"/>
          <p:cNvPicPr preferRelativeResize="0"/>
          <p:nvPr/>
        </p:nvPicPr>
        <p:blipFill rotWithShape="1">
          <a:blip r:embed="rId5">
            <a:alphaModFix/>
          </a:blip>
          <a:srcRect/>
          <a:stretch/>
        </p:blipFill>
        <p:spPr>
          <a:xfrm>
            <a:off x="9810750" y="3546475"/>
            <a:ext cx="800099" cy="1139825"/>
          </a:xfrm>
          <a:prstGeom prst="rect">
            <a:avLst/>
          </a:prstGeom>
          <a:noFill/>
          <a:ln>
            <a:noFill/>
          </a:ln>
        </p:spPr>
      </p:pic>
      <p:sp>
        <p:nvSpPr>
          <p:cNvPr id="248" name="Shape 248"/>
          <p:cNvSpPr/>
          <p:nvPr/>
        </p:nvSpPr>
        <p:spPr>
          <a:xfrm>
            <a:off x="10718800" y="2463800"/>
            <a:ext cx="2412999" cy="1270000"/>
          </a:xfrm>
          <a:prstGeom prst="wedgeEllipseCallout">
            <a:avLst>
              <a:gd name="adj1" fmla="val -47109"/>
              <a:gd name="adj2" fmla="val 66488"/>
            </a:avLst>
          </a:prstGeom>
          <a:blipFill rotWithShape="1">
            <a:blip r:embed="rId6">
              <a:alphaModFix/>
            </a:blip>
            <a:stretch>
              <a:fillRect/>
            </a:stretch>
          </a:blipFill>
          <a:ln w="508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cxnSp>
        <p:nvCxnSpPr>
          <p:cNvPr id="249" name="Shape 249"/>
          <p:cNvCxnSpPr/>
          <p:nvPr/>
        </p:nvCxnSpPr>
        <p:spPr>
          <a:xfrm>
            <a:off x="12376150" y="3783012"/>
            <a:ext cx="609599" cy="3194049"/>
          </a:xfrm>
          <a:prstGeom prst="straightConnector1">
            <a:avLst/>
          </a:prstGeom>
          <a:noFill/>
          <a:ln w="88900" cap="rnd" cmpd="sng">
            <a:solidFill>
              <a:srgbClr val="00FF00"/>
            </a:solidFill>
            <a:prstDash val="solid"/>
            <a:miter/>
            <a:headEnd type="none" w="med" len="med"/>
            <a:tailEnd type="stealth"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Shape 476"/>
          <p:cNvSpPr txBox="1">
            <a:spLocks noGrp="1"/>
          </p:cNvSpPr>
          <p:nvPr>
            <p:ph type="title"/>
          </p:nvPr>
        </p:nvSpPr>
        <p:spPr>
          <a:xfrm>
            <a:off x="116205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Let</a:t>
            </a:r>
            <a:r>
              <a:rPr lang="en-US" sz="7400">
                <a:solidFill>
                  <a:srgbClr val="FFFF00"/>
                </a:solidFill>
                <a:latin typeface="Arial" charset="0"/>
                <a:ea typeface="Arial" charset="0"/>
                <a:cs typeface="Arial" charset="0"/>
                <a:sym typeface="Cabin"/>
              </a:rPr>
              <a:t>’</a:t>
            </a:r>
            <a:r>
              <a:rPr lang="en-US" sz="7400" u="none" strike="noStrike" cap="none">
                <a:solidFill>
                  <a:srgbClr val="FFFF00"/>
                </a:solidFill>
                <a:latin typeface="Arial" charset="0"/>
                <a:ea typeface="Arial" charset="0"/>
                <a:cs typeface="Arial" charset="0"/>
                <a:sym typeface="Cabin"/>
              </a:rPr>
              <a:t>s Talk to Python...</a:t>
            </a:r>
          </a:p>
        </p:txBody>
      </p:sp>
      <p:pic>
        <p:nvPicPr>
          <p:cNvPr id="477" name="Shape 477"/>
          <p:cNvPicPr preferRelativeResize="0"/>
          <p:nvPr/>
        </p:nvPicPr>
        <p:blipFill rotWithShape="1">
          <a:blip r:embed="rId3">
            <a:alphaModFix/>
          </a:blip>
          <a:srcRect/>
          <a:stretch/>
        </p:blipFill>
        <p:spPr>
          <a:xfrm>
            <a:off x="1143000" y="2184400"/>
            <a:ext cx="11214099" cy="3771900"/>
          </a:xfrm>
          <a:prstGeom prst="rect">
            <a:avLst/>
          </a:prstGeom>
          <a:noFill/>
          <a:ln>
            <a:noFill/>
          </a:ln>
        </p:spPr>
      </p:pic>
      <p:pic>
        <p:nvPicPr>
          <p:cNvPr id="478" name="Shape 478"/>
          <p:cNvPicPr preferRelativeResize="0"/>
          <p:nvPr/>
        </p:nvPicPr>
        <p:blipFill rotWithShape="1">
          <a:blip r:embed="rId4">
            <a:alphaModFix/>
          </a:blip>
          <a:srcRect/>
          <a:stretch/>
        </p:blipFill>
        <p:spPr>
          <a:xfrm>
            <a:off x="3924300" y="4559300"/>
            <a:ext cx="11887199" cy="386238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xfrm>
            <a:off x="1155700" y="1536700"/>
            <a:ext cx="13931900" cy="3086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What </a:t>
            </a:r>
            <a:r>
              <a:rPr lang="en-US" sz="7600">
                <a:solidFill>
                  <a:srgbClr val="FFFF00"/>
                </a:solidFill>
                <a:latin typeface="Arial" charset="0"/>
                <a:ea typeface="Arial" charset="0"/>
                <a:cs typeface="Arial" charset="0"/>
                <a:sym typeface="Cabin"/>
              </a:rPr>
              <a:t>D</a:t>
            </a:r>
            <a:r>
              <a:rPr lang="en-US" sz="7600" u="none" strike="noStrike" cap="none">
                <a:solidFill>
                  <a:srgbClr val="FFFF00"/>
                </a:solidFill>
                <a:latin typeface="Arial" charset="0"/>
                <a:ea typeface="Arial" charset="0"/>
                <a:cs typeface="Arial" charset="0"/>
                <a:sym typeface="Cabin"/>
              </a:rPr>
              <a:t>o </a:t>
            </a:r>
            <a:r>
              <a:rPr lang="en-US" sz="7600">
                <a:solidFill>
                  <a:srgbClr val="FFFF00"/>
                </a:solidFill>
                <a:latin typeface="Arial" charset="0"/>
                <a:ea typeface="Arial" charset="0"/>
                <a:cs typeface="Arial" charset="0"/>
                <a:sym typeface="Cabin"/>
              </a:rPr>
              <a:t>W</a:t>
            </a:r>
            <a:r>
              <a:rPr lang="en-US" sz="7600" u="none" strike="noStrike" cap="none">
                <a:solidFill>
                  <a:srgbClr val="FFFF00"/>
                </a:solidFill>
                <a:latin typeface="Arial" charset="0"/>
                <a:ea typeface="Arial" charset="0"/>
                <a:cs typeface="Arial" charset="0"/>
                <a:sym typeface="Cabin"/>
              </a:rPr>
              <a:t>e Say?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xfrm>
            <a:off x="1155700" y="3175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Elements of Python</a:t>
            </a:r>
          </a:p>
        </p:txBody>
      </p:sp>
      <p:sp>
        <p:nvSpPr>
          <p:cNvPr id="489" name="Shape 489"/>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Vocabulary / Words</a:t>
            </a:r>
            <a:r>
              <a:rPr lang="en-US" sz="3600" u="none" strike="noStrike" cap="none">
                <a:solidFill>
                  <a:schemeClr val="lt1"/>
                </a:solidFill>
                <a:latin typeface="Arial" charset="0"/>
                <a:ea typeface="Arial" charset="0"/>
                <a:cs typeface="Arial" charset="0"/>
                <a:sym typeface="Cabin"/>
              </a:rPr>
              <a:t> - Variables and Reserved words (Chapter 2)</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Sentence structure</a:t>
            </a:r>
            <a:r>
              <a:rPr lang="en-US" sz="3600" u="none" strike="noStrike" cap="none">
                <a:solidFill>
                  <a:schemeClr val="lt1"/>
                </a:solidFill>
                <a:latin typeface="Arial" charset="0"/>
                <a:ea typeface="Arial" charset="0"/>
                <a:cs typeface="Arial" charset="0"/>
                <a:sym typeface="Cabin"/>
              </a:rPr>
              <a:t> - valid syntax patterns (Chapters 3-5)</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Story structure</a:t>
            </a:r>
            <a:r>
              <a:rPr lang="en-US" sz="3600" u="none" strike="noStrike" cap="none">
                <a:solidFill>
                  <a:schemeClr val="lt1"/>
                </a:solidFill>
                <a:latin typeface="Arial" charset="0"/>
                <a:ea typeface="Arial" charset="0"/>
                <a:cs typeface="Arial" charset="0"/>
                <a:sym typeface="Cabin"/>
              </a:rPr>
              <a:t> - constructing a program for a purpose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p:nvPr/>
        </p:nvSpPr>
        <p:spPr>
          <a:xfrm>
            <a:off x="693525" y="139650"/>
            <a:ext cx="9221999" cy="8864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name = raw_input('Enter file:')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handle = open(name, 'r')</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text = handle.read()</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words = text.split()</a:t>
            </a:r>
          </a:p>
          <a:p>
            <a:pPr marL="0" marR="0" lvl="0" indent="0" algn="ctr" rtl="0">
              <a:lnSpc>
                <a:spcPct val="100000"/>
              </a:lnSpc>
              <a:spcBef>
                <a:spcPts val="0"/>
              </a:spcBef>
              <a:spcAft>
                <a:spcPts val="0"/>
              </a:spcAft>
              <a:buNone/>
            </a:pPr>
            <a:endParaRPr sz="3000" b="0" i="0" u="none" strike="noStrike" cap="none">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counts = dict()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counts[word] = counts.get(word,0) + 1</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bigcount = None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bigword = None</a:t>
            </a:r>
          </a:p>
          <a:p>
            <a:pPr marL="0" marR="0" lvl="0" indent="0" algn="ctr" rtl="0">
              <a:lnSpc>
                <a:spcPct val="100000"/>
              </a:lnSpc>
              <a:spcBef>
                <a:spcPts val="0"/>
              </a:spcBef>
              <a:spcAft>
                <a:spcPts val="0"/>
              </a:spcAft>
              <a:buNone/>
            </a:pPr>
            <a:endParaRPr sz="3000" b="0" i="0" u="none" strike="noStrike" cap="none">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for word,count in counts.items():</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if bigcount is None or count &gt; bigcount: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bigword = word</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bigcount = count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print bigword, bigcount</a:t>
            </a:r>
          </a:p>
        </p:txBody>
      </p:sp>
      <p:sp>
        <p:nvSpPr>
          <p:cNvPr id="495" name="Shape 495"/>
          <p:cNvSpPr txBox="1"/>
          <p:nvPr/>
        </p:nvSpPr>
        <p:spPr>
          <a:xfrm>
            <a:off x="10626725" y="4787900"/>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
        <p:nvSpPr>
          <p:cNvPr id="496" name="Shape 496"/>
          <p:cNvSpPr txBox="1"/>
          <p:nvPr/>
        </p:nvSpPr>
        <p:spPr>
          <a:xfrm>
            <a:off x="10436225" y="387350"/>
            <a:ext cx="4813299" cy="2590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300" u="none" strike="noStrike" cap="none">
                <a:solidFill>
                  <a:schemeClr val="lt1"/>
                </a:solidFill>
                <a:latin typeface="Arial" charset="0"/>
                <a:ea typeface="Arial" charset="0"/>
                <a:cs typeface="Arial" charset="0"/>
                <a:sym typeface="Cabin"/>
              </a:rPr>
              <a:t>A short </a:t>
            </a:r>
            <a:r>
              <a:rPr lang="en-US" sz="4300" b="0" i="0" u="none" strike="noStrike" cap="none">
                <a:solidFill>
                  <a:schemeClr val="lt1"/>
                </a:solidFill>
                <a:latin typeface="Arial"/>
                <a:ea typeface="Arial"/>
                <a:cs typeface="Arial"/>
                <a:sym typeface="Arial"/>
              </a:rPr>
              <a:t>“</a:t>
            </a:r>
            <a:r>
              <a:rPr lang="en-US" sz="4300">
                <a:solidFill>
                  <a:schemeClr val="lt1"/>
                </a:solidFill>
                <a:latin typeface="Arial" charset="0"/>
                <a:ea typeface="Arial" charset="0"/>
                <a:cs typeface="Arial" charset="0"/>
                <a:sym typeface="Cabin"/>
              </a:rPr>
              <a:t>s</a:t>
            </a:r>
            <a:r>
              <a:rPr lang="en-US" sz="4300" u="none" strike="noStrike" cap="none">
                <a:solidFill>
                  <a:schemeClr val="lt1"/>
                </a:solidFill>
                <a:latin typeface="Arial" charset="0"/>
                <a:ea typeface="Arial" charset="0"/>
                <a:cs typeface="Arial" charset="0"/>
                <a:sym typeface="Cabin"/>
              </a:rPr>
              <a:t>tory</a:t>
            </a:r>
            <a:r>
              <a:rPr lang="en-US" sz="4300" b="0" i="0" u="none" strike="noStrike" cap="none">
                <a:solidFill>
                  <a:schemeClr val="lt1"/>
                </a:solidFill>
                <a:latin typeface="Arial"/>
                <a:ea typeface="Arial"/>
                <a:cs typeface="Arial"/>
                <a:sym typeface="Arial"/>
              </a:rPr>
              <a:t>”</a:t>
            </a:r>
            <a:r>
              <a:rPr lang="en-US" sz="4300" u="none" strike="noStrike" cap="none">
                <a:solidFill>
                  <a:schemeClr val="lt1"/>
                </a:solidFill>
                <a:latin typeface="Arial" charset="0"/>
                <a:ea typeface="Arial" charset="0"/>
                <a:cs typeface="Arial" charset="0"/>
                <a:sym typeface="Cabin"/>
              </a:rPr>
              <a:t> about how to count words in a file in Python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Reserved Words</a:t>
            </a:r>
          </a:p>
        </p:txBody>
      </p:sp>
      <p:sp>
        <p:nvSpPr>
          <p:cNvPr id="502" name="Shape 502"/>
          <p:cNvSpPr txBox="1">
            <a:spLocks noGrp="1"/>
          </p:cNvSpPr>
          <p:nvPr>
            <p:ph type="body" idx="1"/>
          </p:nvPr>
        </p:nvSpPr>
        <p:spPr>
          <a:xfrm>
            <a:off x="1155700" y="2603500"/>
            <a:ext cx="13931900" cy="21208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You</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cannot</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use </a:t>
            </a:r>
            <a:r>
              <a:rPr lang="en-US" sz="3600" u="none" strike="noStrike" cap="none">
                <a:solidFill>
                  <a:srgbClr val="FFFF00"/>
                </a:solidFill>
                <a:latin typeface="Arial" charset="0"/>
                <a:ea typeface="Arial" charset="0"/>
                <a:cs typeface="Arial" charset="0"/>
                <a:sym typeface="Cabin"/>
              </a:rPr>
              <a:t>reserved words</a:t>
            </a:r>
            <a:r>
              <a:rPr lang="en-US" sz="3600" u="none" strike="noStrike" cap="none">
                <a:solidFill>
                  <a:schemeClr val="lt1"/>
                </a:solidFill>
                <a:latin typeface="Arial" charset="0"/>
                <a:ea typeface="Arial" charset="0"/>
                <a:cs typeface="Arial" charset="0"/>
                <a:sym typeface="Cabin"/>
              </a:rPr>
              <a:t> as variable names / identifiers</a:t>
            </a:r>
          </a:p>
        </p:txBody>
      </p:sp>
      <p:sp>
        <p:nvSpPr>
          <p:cNvPr id="503" name="Shape 503"/>
          <p:cNvSpPr txBox="1"/>
          <p:nvPr/>
        </p:nvSpPr>
        <p:spPr>
          <a:xfrm>
            <a:off x="3733150" y="4724400"/>
            <a:ext cx="8967600" cy="323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u="none" strike="noStrike" cap="none">
                <a:solidFill>
                  <a:srgbClr val="FFFF00"/>
                </a:solidFill>
                <a:latin typeface="Arial" charset="0"/>
                <a:ea typeface="Arial" charset="0"/>
                <a:cs typeface="Arial" charset="0"/>
                <a:sym typeface="Cabin"/>
              </a:rPr>
              <a:t>and   del   for   is   raise assert   elif   from   lambda   return   break   else   global   not   try   class   except   if   or   while   continue   exec   import   pass   yield   def   ﬁnally   in   print   as   with</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Sentences or Lines</a:t>
            </a:r>
          </a:p>
        </p:txBody>
      </p:sp>
      <p:sp>
        <p:nvSpPr>
          <p:cNvPr id="509" name="Shape 509"/>
          <p:cNvSpPr txBox="1"/>
          <p:nvPr/>
        </p:nvSpPr>
        <p:spPr>
          <a:xfrm>
            <a:off x="1554125" y="2730300"/>
            <a:ext cx="40034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b="0" i="0" u="none" strike="noStrike" cap="none">
                <a:solidFill>
                  <a:srgbClr val="FF9900"/>
                </a:solidFill>
                <a:latin typeface="Courier New"/>
                <a:ea typeface="Courier New"/>
                <a:cs typeface="Courier New"/>
                <a:sym typeface="Courier New"/>
              </a:rPr>
              <a:t>x</a:t>
            </a:r>
            <a:r>
              <a:rPr lang="en-US" sz="4800" b="0" i="0" u="none" strike="noStrike" cap="none">
                <a:solidFill>
                  <a:srgbClr val="FF7F00"/>
                </a:solidFill>
                <a:latin typeface="Courier New"/>
                <a:ea typeface="Courier New"/>
                <a:cs typeface="Courier New"/>
                <a:sym typeface="Courier New"/>
              </a:rPr>
              <a:t> </a:t>
            </a:r>
            <a:r>
              <a:rPr lang="en-US" sz="4800" b="0" i="0" u="none" strike="noStrike" cap="none">
                <a:solidFill>
                  <a:srgbClr val="FFFFFF"/>
                </a:solidFill>
                <a:latin typeface="Courier New"/>
                <a:ea typeface="Courier New"/>
                <a:cs typeface="Courier New"/>
                <a:sym typeface="Courier New"/>
              </a:rPr>
              <a:t>=</a:t>
            </a:r>
            <a:r>
              <a:rPr lang="en-US" sz="4800" b="0" i="0" u="none" strike="noStrike" cap="none">
                <a:solidFill>
                  <a:srgbClr val="FF7F00"/>
                </a:solidFill>
                <a:latin typeface="Courier New"/>
                <a:ea typeface="Courier New"/>
                <a:cs typeface="Courier New"/>
                <a:sym typeface="Courier New"/>
              </a:rPr>
              <a:t> </a:t>
            </a:r>
            <a:r>
              <a:rPr lang="en-US" sz="4800" b="0" i="0" u="none" strike="noStrike" cap="none">
                <a:solidFill>
                  <a:srgbClr val="00FFFF"/>
                </a:solidFill>
                <a:latin typeface="Courier New"/>
                <a:ea typeface="Courier New"/>
                <a:cs typeface="Courier New"/>
                <a:sym typeface="Courier New"/>
              </a:rPr>
              <a:t>2</a:t>
            </a:r>
          </a:p>
          <a:p>
            <a:pPr marL="0" marR="0" lvl="0" indent="0" algn="l" rtl="0">
              <a:lnSpc>
                <a:spcPct val="100000"/>
              </a:lnSpc>
              <a:spcBef>
                <a:spcPts val="0"/>
              </a:spcBef>
              <a:spcAft>
                <a:spcPts val="0"/>
              </a:spcAft>
              <a:buClr>
                <a:srgbClr val="FF7F00"/>
              </a:buClr>
              <a:buSzPct val="25000"/>
              <a:buFont typeface="Cabin"/>
              <a:buNone/>
            </a:pPr>
            <a:r>
              <a:rPr lang="en-US" sz="4800" b="0" i="0" u="none" strike="noStrike" cap="none">
                <a:solidFill>
                  <a:srgbClr val="FF9900"/>
                </a:solidFill>
                <a:latin typeface="Courier New"/>
                <a:ea typeface="Courier New"/>
                <a:cs typeface="Courier New"/>
                <a:sym typeface="Courier New"/>
              </a:rPr>
              <a:t>x</a:t>
            </a:r>
            <a:r>
              <a:rPr lang="en-US" sz="4800" b="0" i="0" u="none" strike="noStrike" cap="none">
                <a:solidFill>
                  <a:srgbClr val="FF7F00"/>
                </a:solidFill>
                <a:latin typeface="Courier New"/>
                <a:ea typeface="Courier New"/>
                <a:cs typeface="Courier New"/>
                <a:sym typeface="Courier New"/>
              </a:rPr>
              <a:t> </a:t>
            </a:r>
            <a:r>
              <a:rPr lang="en-US" sz="4800" b="0" i="0" u="none" strike="noStrike" cap="none">
                <a:solidFill>
                  <a:srgbClr val="FFFFFF"/>
                </a:solidFill>
                <a:latin typeface="Courier New"/>
                <a:ea typeface="Courier New"/>
                <a:cs typeface="Courier New"/>
                <a:sym typeface="Courier New"/>
              </a:rPr>
              <a:t>=</a:t>
            </a:r>
            <a:r>
              <a:rPr lang="en-US" sz="4800" b="0" i="0" u="none" strike="noStrike" cap="none">
                <a:solidFill>
                  <a:srgbClr val="FF7F00"/>
                </a:solidFill>
                <a:latin typeface="Courier New"/>
                <a:ea typeface="Courier New"/>
                <a:cs typeface="Courier New"/>
                <a:sym typeface="Courier New"/>
              </a:rPr>
              <a:t> </a:t>
            </a:r>
            <a:r>
              <a:rPr lang="en-US" sz="4800" b="0" i="0" u="none" strike="noStrike" cap="none">
                <a:solidFill>
                  <a:srgbClr val="FF9900"/>
                </a:solidFill>
                <a:latin typeface="Courier New"/>
                <a:ea typeface="Courier New"/>
                <a:cs typeface="Courier New"/>
                <a:sym typeface="Courier New"/>
              </a:rPr>
              <a:t>x</a:t>
            </a:r>
            <a:r>
              <a:rPr lang="en-US" sz="4800" b="0" i="0" u="none" strike="noStrike" cap="none">
                <a:solidFill>
                  <a:srgbClr val="FF7F00"/>
                </a:solidFill>
                <a:latin typeface="Courier New"/>
                <a:ea typeface="Courier New"/>
                <a:cs typeface="Courier New"/>
                <a:sym typeface="Courier New"/>
              </a:rPr>
              <a:t> </a:t>
            </a:r>
            <a:r>
              <a:rPr lang="en-US" sz="4800" b="0" i="0" u="none" strike="noStrike" cap="none">
                <a:solidFill>
                  <a:srgbClr val="FFFFFF"/>
                </a:solidFill>
                <a:latin typeface="Courier New"/>
                <a:ea typeface="Courier New"/>
                <a:cs typeface="Courier New"/>
                <a:sym typeface="Courier New"/>
              </a:rPr>
              <a:t>+</a:t>
            </a:r>
            <a:r>
              <a:rPr lang="en-US" sz="4800" b="0" i="0" u="none" strike="noStrike" cap="none">
                <a:solidFill>
                  <a:srgbClr val="FF7F00"/>
                </a:solidFill>
                <a:latin typeface="Courier New"/>
                <a:ea typeface="Courier New"/>
                <a:cs typeface="Courier New"/>
                <a:sym typeface="Courier New"/>
              </a:rPr>
              <a:t> </a:t>
            </a:r>
            <a:r>
              <a:rPr lang="en-US" sz="4800" b="0" i="0" u="none" strike="noStrike" cap="none">
                <a:solidFill>
                  <a:srgbClr val="00FFFF"/>
                </a:solidFill>
                <a:latin typeface="Courier New"/>
                <a:ea typeface="Courier New"/>
                <a:cs typeface="Courier New"/>
                <a:sym typeface="Courier New"/>
              </a:rPr>
              <a:t>2</a:t>
            </a:r>
          </a:p>
          <a:p>
            <a:pPr marL="0" marR="0" lvl="0" indent="0" algn="l" rtl="0">
              <a:lnSpc>
                <a:spcPct val="100000"/>
              </a:lnSpc>
              <a:spcBef>
                <a:spcPts val="0"/>
              </a:spcBef>
              <a:spcAft>
                <a:spcPts val="0"/>
              </a:spcAft>
              <a:buClr>
                <a:srgbClr val="FFFF00"/>
              </a:buClr>
              <a:buSzPct val="25000"/>
              <a:buFont typeface="Cabin"/>
              <a:buNone/>
            </a:pPr>
            <a:r>
              <a:rPr lang="en-US" sz="4800" b="0" i="0" u="none" strike="noStrike" cap="none">
                <a:solidFill>
                  <a:srgbClr val="FFFF00"/>
                </a:solidFill>
                <a:latin typeface="Courier New"/>
                <a:ea typeface="Courier New"/>
                <a:cs typeface="Courier New"/>
                <a:sym typeface="Courier New"/>
              </a:rPr>
              <a:t>print</a:t>
            </a:r>
            <a:r>
              <a:rPr lang="en-US" sz="4800" b="0" i="0" u="none" strike="noStrike" cap="none">
                <a:solidFill>
                  <a:srgbClr val="FF7F00"/>
                </a:solidFill>
                <a:latin typeface="Courier New"/>
                <a:ea typeface="Courier New"/>
                <a:cs typeface="Courier New"/>
                <a:sym typeface="Courier New"/>
              </a:rPr>
              <a:t> </a:t>
            </a:r>
            <a:r>
              <a:rPr lang="en-US" sz="4800" b="0" i="0" u="none" strike="noStrike" cap="none">
                <a:solidFill>
                  <a:srgbClr val="FF9900"/>
                </a:solidFill>
                <a:latin typeface="Courier New"/>
                <a:ea typeface="Courier New"/>
                <a:cs typeface="Courier New"/>
                <a:sym typeface="Courier New"/>
              </a:rPr>
              <a:t>x</a:t>
            </a:r>
          </a:p>
        </p:txBody>
      </p:sp>
      <p:sp>
        <p:nvSpPr>
          <p:cNvPr id="510" name="Shape 510"/>
          <p:cNvSpPr txBox="1"/>
          <p:nvPr/>
        </p:nvSpPr>
        <p:spPr>
          <a:xfrm>
            <a:off x="992175" y="7874000"/>
            <a:ext cx="2341499"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4200" u="none" strike="noStrike" cap="none">
                <a:solidFill>
                  <a:srgbClr val="FF9900"/>
                </a:solidFill>
                <a:latin typeface="Arial" charset="0"/>
                <a:ea typeface="Arial" charset="0"/>
                <a:cs typeface="Arial" charset="0"/>
                <a:sym typeface="Cabin"/>
              </a:rPr>
              <a:t>Variable</a:t>
            </a:r>
          </a:p>
        </p:txBody>
      </p:sp>
      <p:sp>
        <p:nvSpPr>
          <p:cNvPr id="511" name="Shape 511"/>
          <p:cNvSpPr txBox="1"/>
          <p:nvPr/>
        </p:nvSpPr>
        <p:spPr>
          <a:xfrm>
            <a:off x="4365625" y="7874000"/>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a:solidFill>
                  <a:srgbClr val="FFFFFF"/>
                </a:solidFill>
                <a:latin typeface="Arial" charset="0"/>
                <a:ea typeface="Arial" charset="0"/>
                <a:cs typeface="Arial" charset="0"/>
                <a:sym typeface="Cabin"/>
              </a:rPr>
              <a:t>Operator</a:t>
            </a:r>
          </a:p>
        </p:txBody>
      </p:sp>
      <p:sp>
        <p:nvSpPr>
          <p:cNvPr id="512" name="Shape 512"/>
          <p:cNvSpPr txBox="1"/>
          <p:nvPr/>
        </p:nvSpPr>
        <p:spPr>
          <a:xfrm>
            <a:off x="7750175" y="7924800"/>
            <a:ext cx="23368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4200" u="none" strike="noStrike" cap="none">
                <a:solidFill>
                  <a:srgbClr val="00FFFF"/>
                </a:solidFill>
                <a:latin typeface="Arial" charset="0"/>
                <a:ea typeface="Arial" charset="0"/>
                <a:cs typeface="Arial" charset="0"/>
                <a:sym typeface="Cabin"/>
              </a:rPr>
              <a:t>Constant</a:t>
            </a:r>
          </a:p>
        </p:txBody>
      </p:sp>
      <p:sp>
        <p:nvSpPr>
          <p:cNvPr id="513" name="Shape 513"/>
          <p:cNvSpPr txBox="1"/>
          <p:nvPr/>
        </p:nvSpPr>
        <p:spPr>
          <a:xfrm>
            <a:off x="11398250" y="7924800"/>
            <a:ext cx="34893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u="none" strike="noStrike" cap="none">
                <a:solidFill>
                  <a:srgbClr val="FFFF00"/>
                </a:solidFill>
                <a:latin typeface="Arial" charset="0"/>
                <a:ea typeface="Arial" charset="0"/>
                <a:cs typeface="Arial" charset="0"/>
                <a:sym typeface="Cabin"/>
              </a:rPr>
              <a:t>Reserved Word</a:t>
            </a:r>
          </a:p>
        </p:txBody>
      </p:sp>
      <p:sp>
        <p:nvSpPr>
          <p:cNvPr id="514" name="Shape 514"/>
          <p:cNvSpPr txBox="1"/>
          <p:nvPr/>
        </p:nvSpPr>
        <p:spPr>
          <a:xfrm>
            <a:off x="7213600" y="2717800"/>
            <a:ext cx="8466000"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5400" u="none" strike="noStrike" cap="none">
                <a:solidFill>
                  <a:schemeClr val="lt1"/>
                </a:solidFill>
                <a:latin typeface="Arial" charset="0"/>
                <a:ea typeface="Arial" charset="0"/>
                <a:cs typeface="Arial" charset="0"/>
                <a:sym typeface="Cabin"/>
              </a:rPr>
              <a:t>Assignment </a:t>
            </a:r>
            <a:r>
              <a:rPr lang="en-US" sz="5400">
                <a:solidFill>
                  <a:schemeClr val="lt1"/>
                </a:solidFill>
                <a:latin typeface="Arial" charset="0"/>
                <a:ea typeface="Arial" charset="0"/>
                <a:cs typeface="Arial" charset="0"/>
                <a:sym typeface="Cabin"/>
              </a:rPr>
              <a:t>s</a:t>
            </a:r>
            <a:r>
              <a:rPr lang="en-US" sz="5400" u="none" strike="noStrike" cap="none">
                <a:solidFill>
                  <a:schemeClr val="lt1"/>
                </a:solidFill>
                <a:latin typeface="Arial" charset="0"/>
                <a:ea typeface="Arial" charset="0"/>
                <a:cs typeface="Arial" charset="0"/>
                <a:sym typeface="Cabin"/>
              </a:rPr>
              <a:t>tatement</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a:solidFill>
                  <a:schemeClr val="lt1"/>
                </a:solidFill>
                <a:latin typeface="Arial" charset="0"/>
                <a:ea typeface="Arial" charset="0"/>
                <a:cs typeface="Arial" charset="0"/>
                <a:sym typeface="Cabin"/>
              </a:rPr>
              <a:t>Assignment with expression</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a:solidFill>
                  <a:schemeClr val="lt1"/>
                </a:solidFill>
                <a:latin typeface="Arial" charset="0"/>
                <a:ea typeface="Arial" charset="0"/>
                <a:cs typeface="Arial" charset="0"/>
                <a:sym typeface="Cabin"/>
              </a:rPr>
              <a:t>Print statement</a:t>
            </a:r>
          </a:p>
        </p:txBody>
      </p:sp>
      <p:cxnSp>
        <p:nvCxnSpPr>
          <p:cNvPr id="515" name="Shape 515"/>
          <p:cNvCxnSpPr/>
          <p:nvPr/>
        </p:nvCxnSpPr>
        <p:spPr>
          <a:xfrm rot="10800000" flipH="1">
            <a:off x="5308600" y="3886262"/>
            <a:ext cx="1330199" cy="17399"/>
          </a:xfrm>
          <a:prstGeom prst="straightConnector1">
            <a:avLst/>
          </a:prstGeom>
          <a:noFill/>
          <a:ln w="63500" cap="rnd" cmpd="sng">
            <a:solidFill>
              <a:schemeClr val="lt1"/>
            </a:solidFill>
            <a:prstDash val="solid"/>
            <a:miter/>
            <a:headEnd type="stealth" w="med" len="med"/>
            <a:tailEnd type="none" w="med" len="med"/>
          </a:ln>
        </p:spPr>
      </p:cxnSp>
      <p:cxnSp>
        <p:nvCxnSpPr>
          <p:cNvPr id="516" name="Shape 516"/>
          <p:cNvCxnSpPr/>
          <p:nvPr/>
        </p:nvCxnSpPr>
        <p:spPr>
          <a:xfrm rot="10800000" flipH="1">
            <a:off x="5816600" y="4734062"/>
            <a:ext cx="933599" cy="7800"/>
          </a:xfrm>
          <a:prstGeom prst="straightConnector1">
            <a:avLst/>
          </a:prstGeom>
          <a:noFill/>
          <a:ln w="63500" cap="rnd" cmpd="sng">
            <a:solidFill>
              <a:schemeClr val="lt1"/>
            </a:solidFill>
            <a:prstDash val="solid"/>
            <a:miter/>
            <a:headEnd type="stealth" w="med" len="med"/>
            <a:tailEnd type="none" w="med" len="med"/>
          </a:ln>
        </p:spPr>
      </p:cxnSp>
      <p:cxnSp>
        <p:nvCxnSpPr>
          <p:cNvPr id="517" name="Shape 517"/>
          <p:cNvCxnSpPr/>
          <p:nvPr/>
        </p:nvCxnSpPr>
        <p:spPr>
          <a:xfrm rot="10800000" flipH="1">
            <a:off x="5384800" y="5562662"/>
            <a:ext cx="1330199" cy="17399"/>
          </a:xfrm>
          <a:prstGeom prst="straightConnector1">
            <a:avLst/>
          </a:prstGeom>
          <a:noFill/>
          <a:ln w="63500" cap="rnd" cmpd="sng">
            <a:solidFill>
              <a:schemeClr val="lt1"/>
            </a:solidFill>
            <a:prstDash val="solid"/>
            <a:miter/>
            <a:headEnd type="stealth" w="med" len="med"/>
            <a:tailEnd type="none" w="med" len="med"/>
          </a:ln>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xfrm>
            <a:off x="1155700" y="2781300"/>
            <a:ext cx="13931900" cy="356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u="none" strike="noStrike" cap="none">
                <a:solidFill>
                  <a:srgbClr val="FFFF00"/>
                </a:solidFill>
                <a:latin typeface="Arial" charset="0"/>
                <a:ea typeface="Arial" charset="0"/>
                <a:cs typeface="Arial" charset="0"/>
                <a:sym typeface="Cabin"/>
              </a:rPr>
              <a:t>Programming Paragraphs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400" u="none" strike="noStrike" cap="none">
                <a:solidFill>
                  <a:srgbClr val="FFFF00"/>
                </a:solidFill>
                <a:latin typeface="Arial" charset="0"/>
                <a:ea typeface="Arial" charset="0"/>
                <a:cs typeface="Arial" charset="0"/>
                <a:sym typeface="Cabin"/>
              </a:rPr>
              <a:t>Python Scripts</a:t>
            </a:r>
          </a:p>
        </p:txBody>
      </p:sp>
      <p:sp>
        <p:nvSpPr>
          <p:cNvPr id="528" name="Shape 528"/>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749300" marR="0" lvl="0" indent="-380111" algn="l" rtl="0">
              <a:lnSpc>
                <a:spcPct val="100000"/>
              </a:lnSpc>
              <a:spcBef>
                <a:spcPts val="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Interactive Python is good for experiments and programs of 3-4 lines long.</a:t>
            </a:r>
          </a:p>
          <a:p>
            <a:pPr marL="749300" marR="0" lvl="0" indent="-380111" algn="l" rtl="0">
              <a:lnSpc>
                <a:spcPct val="100000"/>
              </a:lnSpc>
              <a:spcBef>
                <a:spcPts val="3500"/>
              </a:spcBef>
              <a:spcAft>
                <a:spcPts val="0"/>
              </a:spcAft>
              <a:buClr>
                <a:schemeClr val="lt1"/>
              </a:buClr>
              <a:buSzPct val="100000"/>
              <a:buFont typeface="Cabin"/>
              <a:buChar char="•"/>
            </a:pPr>
            <a:r>
              <a:rPr lang="en-US" sz="3400">
                <a:solidFill>
                  <a:schemeClr val="lt1"/>
                </a:solidFill>
                <a:latin typeface="Arial" charset="0"/>
                <a:ea typeface="Arial" charset="0"/>
                <a:cs typeface="Arial" charset="0"/>
                <a:sym typeface="Cabin"/>
              </a:rPr>
              <a:t>M</a:t>
            </a:r>
            <a:r>
              <a:rPr lang="en-US" sz="3400" u="none" strike="noStrike" cap="none">
                <a:solidFill>
                  <a:schemeClr val="lt1"/>
                </a:solidFill>
                <a:latin typeface="Arial" charset="0"/>
                <a:ea typeface="Arial" charset="0"/>
                <a:cs typeface="Arial" charset="0"/>
                <a:sym typeface="Cabin"/>
              </a:rPr>
              <a:t>ost programs are much longer, so we type them into a file and tell </a:t>
            </a:r>
            <a:r>
              <a:rPr lang="en-US" sz="3400">
                <a:solidFill>
                  <a:schemeClr val="lt1"/>
                </a:solidFill>
                <a:latin typeface="Arial" charset="0"/>
                <a:ea typeface="Arial" charset="0"/>
                <a:cs typeface="Arial" charset="0"/>
                <a:sym typeface="Cabin"/>
              </a:rPr>
              <a:t>P</a:t>
            </a:r>
            <a:r>
              <a:rPr lang="en-US" sz="3400" u="none" strike="noStrike" cap="none">
                <a:solidFill>
                  <a:schemeClr val="lt1"/>
                </a:solidFill>
                <a:latin typeface="Arial" charset="0"/>
                <a:ea typeface="Arial" charset="0"/>
                <a:cs typeface="Arial" charset="0"/>
                <a:sym typeface="Cabin"/>
              </a:rPr>
              <a:t>ython to run the commands in the file.</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In a sense, we are </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giving Python a script</a:t>
            </a:r>
            <a:r>
              <a:rPr lang="en-US" sz="3400" b="0" i="0" u="none" strike="noStrike" cap="none">
                <a:solidFill>
                  <a:schemeClr val="lt1"/>
                </a:solidFill>
                <a:latin typeface="Arial"/>
                <a:ea typeface="Arial"/>
                <a:cs typeface="Arial"/>
                <a:sym typeface="Arial"/>
              </a:rPr>
              <a:t>”.</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As a convention, we add </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.py</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 as the suffix on the end of these files to indicate they contain Python.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Shape 533"/>
          <p:cNvSpPr txBox="1">
            <a:spLocks noGrp="1"/>
          </p:cNvSpPr>
          <p:nvPr>
            <p:ph type="title"/>
          </p:nvPr>
        </p:nvSpPr>
        <p:spPr>
          <a:xfrm>
            <a:off x="1155700" y="1536700"/>
            <a:ext cx="13931900" cy="3086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Writing a Simple Program</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Shape 538"/>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Interactive versus Script</a:t>
            </a:r>
          </a:p>
        </p:txBody>
      </p:sp>
      <p:sp>
        <p:nvSpPr>
          <p:cNvPr id="539" name="Shape 539"/>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n-US" sz="3400" u="none" strike="noStrike" cap="none">
                <a:solidFill>
                  <a:srgbClr val="FFFF00"/>
                </a:solidFill>
                <a:latin typeface="Arial" charset="0"/>
                <a:ea typeface="Arial" charset="0"/>
                <a:cs typeface="Arial" charset="0"/>
                <a:sym typeface="Cabin"/>
              </a:rPr>
              <a:t>Interactive</a:t>
            </a:r>
          </a:p>
          <a:p>
            <a:pPr marL="1041400" marR="0" lvl="1" indent="-533400" algn="l" rtl="0">
              <a:lnSpc>
                <a:spcPct val="100000"/>
              </a:lnSpc>
              <a:spcBef>
                <a:spcPts val="3500"/>
              </a:spcBef>
              <a:spcAft>
                <a:spcPts val="0"/>
              </a:spcAft>
              <a:buClr>
                <a:schemeClr val="lt1"/>
              </a:buClr>
              <a:buSzPct val="171000"/>
              <a:buFont typeface="Cabin"/>
            </a:pPr>
            <a:r>
              <a:rPr lang="en-US" sz="3400" u="none" strike="noStrike" cap="none">
                <a:solidFill>
                  <a:schemeClr val="lt1"/>
                </a:solidFill>
                <a:latin typeface="Arial" charset="0"/>
                <a:ea typeface="Arial" charset="0"/>
                <a:cs typeface="Arial" charset="0"/>
                <a:sym typeface="Cabin"/>
              </a:rPr>
              <a:t>You type directly to Python one line at a time and it responds</a:t>
            </a:r>
          </a:p>
          <a:p>
            <a:pPr marL="749300" marR="0" lvl="0" indent="-533400" algn="l" rtl="0">
              <a:lnSpc>
                <a:spcPct val="100000"/>
              </a:lnSpc>
              <a:spcBef>
                <a:spcPts val="3500"/>
              </a:spcBef>
              <a:spcAft>
                <a:spcPts val="0"/>
              </a:spcAft>
              <a:buClr>
                <a:srgbClr val="FFFF00"/>
              </a:buClr>
              <a:buSzPct val="171000"/>
              <a:buFont typeface="Cabin"/>
              <a:buChar char="•"/>
            </a:pPr>
            <a:r>
              <a:rPr lang="en-US" sz="3400" u="none" strike="noStrike" cap="none">
                <a:solidFill>
                  <a:srgbClr val="FFFF00"/>
                </a:solidFill>
                <a:latin typeface="Arial" charset="0"/>
                <a:ea typeface="Arial" charset="0"/>
                <a:cs typeface="Arial" charset="0"/>
                <a:sym typeface="Cabin"/>
              </a:rPr>
              <a:t>Script</a:t>
            </a:r>
          </a:p>
          <a:p>
            <a:pPr marL="1041400" marR="0" lvl="1" indent="-533400" algn="l" rtl="0">
              <a:lnSpc>
                <a:spcPct val="100000"/>
              </a:lnSpc>
              <a:spcBef>
                <a:spcPts val="3500"/>
              </a:spcBef>
              <a:spcAft>
                <a:spcPts val="0"/>
              </a:spcAft>
              <a:buClr>
                <a:schemeClr val="lt1"/>
              </a:buClr>
              <a:buSzPct val="171000"/>
              <a:buFont typeface="Cabin"/>
            </a:pPr>
            <a:r>
              <a:rPr lang="en-US" sz="3400" u="none" strike="noStrike" cap="none">
                <a:solidFill>
                  <a:schemeClr val="lt1"/>
                </a:solidFill>
                <a:latin typeface="Arial" charset="0"/>
                <a:ea typeface="Arial" charset="0"/>
                <a:cs typeface="Arial" charset="0"/>
                <a:sym typeface="Cabin"/>
              </a:rPr>
              <a:t>You enter a sequence of statements (lines) into a file using a text editor and tell Python to execute the statements in the file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Users</a:t>
            </a:r>
            <a:r>
              <a:rPr lang="en-US" sz="7600">
                <a:solidFill>
                  <a:srgbClr val="FFFF00"/>
                </a:solidFill>
                <a:latin typeface="Arial" charset="0"/>
                <a:ea typeface="Arial" charset="0"/>
                <a:cs typeface="Arial" charset="0"/>
                <a:sym typeface="Cabin"/>
              </a:rPr>
              <a:t> </a:t>
            </a:r>
            <a:r>
              <a:rPr lang="en-US" sz="7600" u="none" strike="noStrike" cap="none">
                <a:solidFill>
                  <a:srgbClr val="FFFF00"/>
                </a:solidFill>
                <a:latin typeface="Arial" charset="0"/>
                <a:ea typeface="Arial" charset="0"/>
                <a:cs typeface="Arial" charset="0"/>
                <a:sym typeface="Cabin"/>
              </a:rPr>
              <a:t>vs. Programmers</a:t>
            </a:r>
          </a:p>
        </p:txBody>
      </p:sp>
      <p:sp>
        <p:nvSpPr>
          <p:cNvPr id="255" name="Shape 255"/>
          <p:cNvSpPr txBox="1">
            <a:spLocks noGrp="1"/>
          </p:cNvSpPr>
          <p:nvPr>
            <p:ph type="body" idx="1"/>
          </p:nvPr>
        </p:nvSpPr>
        <p:spPr>
          <a:xfrm>
            <a:off x="1155700" y="2451100"/>
            <a:ext cx="13932000" cy="5702399"/>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a:solidFill>
                  <a:schemeClr val="lt1"/>
                </a:solidFill>
                <a:latin typeface="Arial" charset="0"/>
                <a:ea typeface="Arial" charset="0"/>
                <a:cs typeface="Arial" charset="0"/>
                <a:sym typeface="Cabin"/>
              </a:rPr>
              <a:t>Users see computers as a set of tools - word processor, spreadsheet, map, todo list, etc.</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a:solidFill>
                  <a:schemeClr val="lt1"/>
                </a:solidFill>
                <a:latin typeface="Arial" charset="0"/>
                <a:ea typeface="Arial" charset="0"/>
                <a:cs typeface="Arial" charset="0"/>
                <a:sym typeface="Cabin"/>
              </a:rPr>
              <a:t>Programmers learn the computer </a:t>
            </a:r>
            <a:r>
              <a:rPr lang="en-US" sz="3200" b="0" i="0" u="none" strike="noStrike" cap="none">
                <a:solidFill>
                  <a:schemeClr val="lt1"/>
                </a:solidFill>
                <a:latin typeface="Arial"/>
                <a:ea typeface="Arial"/>
                <a:cs typeface="Arial"/>
                <a:sym typeface="Arial"/>
              </a:rPr>
              <a:t>“</a:t>
            </a:r>
            <a:r>
              <a:rPr lang="en-US" sz="3200" u="none" strike="noStrike" cap="none">
                <a:solidFill>
                  <a:schemeClr val="lt1"/>
                </a:solidFill>
                <a:latin typeface="Arial" charset="0"/>
                <a:ea typeface="Arial" charset="0"/>
                <a:cs typeface="Arial" charset="0"/>
                <a:sym typeface="Cabin"/>
              </a:rPr>
              <a:t>ways</a:t>
            </a:r>
            <a:r>
              <a:rPr lang="en-US" sz="3200" b="0" i="0" u="none" strike="noStrike" cap="none">
                <a:solidFill>
                  <a:schemeClr val="lt1"/>
                </a:solidFill>
                <a:latin typeface="Arial"/>
                <a:ea typeface="Arial"/>
                <a:cs typeface="Arial"/>
                <a:sym typeface="Arial"/>
              </a:rPr>
              <a:t>”</a:t>
            </a:r>
            <a:r>
              <a:rPr lang="en-US" sz="3200" u="none" strike="noStrike" cap="none">
                <a:solidFill>
                  <a:schemeClr val="lt1"/>
                </a:solidFill>
                <a:latin typeface="Arial" charset="0"/>
                <a:ea typeface="Arial" charset="0"/>
                <a:cs typeface="Arial" charset="0"/>
                <a:sym typeface="Cabin"/>
              </a:rPr>
              <a:t> and the computer language</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a:solidFill>
                  <a:schemeClr val="lt1"/>
                </a:solidFill>
                <a:latin typeface="Arial" charset="0"/>
                <a:ea typeface="Arial" charset="0"/>
                <a:cs typeface="Arial" charset="0"/>
                <a:sym typeface="Cabin"/>
              </a:rPr>
              <a:t>Programmers have some tools that allow them to build new tools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a:solidFill>
                  <a:schemeClr val="lt1"/>
                </a:solidFill>
                <a:latin typeface="Arial" charset="0"/>
                <a:ea typeface="Arial" charset="0"/>
                <a:cs typeface="Arial" charset="0"/>
                <a:sym typeface="Cabin"/>
              </a:rPr>
              <a:t>Programmers sometimes write tools for lots of users and sometimes programmers write little </a:t>
            </a:r>
            <a:r>
              <a:rPr lang="en-US" sz="3200" b="0" i="0" u="none" strike="noStrike" cap="none">
                <a:solidFill>
                  <a:schemeClr val="lt1"/>
                </a:solidFill>
                <a:latin typeface="Arial"/>
                <a:ea typeface="Arial"/>
                <a:cs typeface="Arial"/>
                <a:sym typeface="Arial"/>
              </a:rPr>
              <a:t>“</a:t>
            </a:r>
            <a:r>
              <a:rPr lang="en-US" sz="3200" u="none" strike="noStrike" cap="none">
                <a:solidFill>
                  <a:schemeClr val="lt1"/>
                </a:solidFill>
                <a:latin typeface="Arial" charset="0"/>
                <a:ea typeface="Arial" charset="0"/>
                <a:cs typeface="Arial" charset="0"/>
                <a:sym typeface="Cabin"/>
              </a:rPr>
              <a:t>helpers</a:t>
            </a:r>
            <a:r>
              <a:rPr lang="en-US" sz="3200" b="0" i="0" u="none" strike="noStrike" cap="none">
                <a:solidFill>
                  <a:schemeClr val="lt1"/>
                </a:solidFill>
                <a:latin typeface="Arial"/>
                <a:ea typeface="Arial"/>
                <a:cs typeface="Arial"/>
                <a:sym typeface="Arial"/>
              </a:rPr>
              <a:t>”</a:t>
            </a:r>
            <a:r>
              <a:rPr lang="en-US" sz="3200" u="none" strike="noStrike" cap="none">
                <a:solidFill>
                  <a:schemeClr val="lt1"/>
                </a:solidFill>
                <a:latin typeface="Arial" charset="0"/>
                <a:ea typeface="Arial" charset="0"/>
                <a:cs typeface="Arial" charset="0"/>
                <a:sym typeface="Cabin"/>
              </a:rPr>
              <a:t> for themselves to automate a task</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 Steps or Program Flow</a:t>
            </a:r>
          </a:p>
        </p:txBody>
      </p:sp>
      <p:sp>
        <p:nvSpPr>
          <p:cNvPr id="545" name="Shape 545"/>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Like a recipe or installation instructions, a program is a </a:t>
            </a:r>
            <a:r>
              <a:rPr lang="en-US" sz="3600" u="none" strike="noStrike" cap="none">
                <a:solidFill>
                  <a:srgbClr val="FFFF00"/>
                </a:solidFill>
                <a:latin typeface="Arial" charset="0"/>
                <a:ea typeface="Arial" charset="0"/>
                <a:cs typeface="Arial" charset="0"/>
                <a:sym typeface="Cabin"/>
              </a:rPr>
              <a:t>sequence</a:t>
            </a:r>
            <a:r>
              <a:rPr lang="en-US" sz="3600" u="none" strike="noStrike" cap="none">
                <a:solidFill>
                  <a:schemeClr val="lt1"/>
                </a:solidFill>
                <a:latin typeface="Arial" charset="0"/>
                <a:ea typeface="Arial" charset="0"/>
                <a:cs typeface="Arial" charset="0"/>
                <a:sym typeface="Cabin"/>
              </a:rPr>
              <a:t> of steps to be done in order.</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Some steps are </a:t>
            </a:r>
            <a:r>
              <a:rPr lang="en-US" sz="3600" u="none" strike="noStrike" cap="none">
                <a:solidFill>
                  <a:srgbClr val="FFFF00"/>
                </a:solidFill>
                <a:latin typeface="Arial" charset="0"/>
                <a:ea typeface="Arial" charset="0"/>
                <a:cs typeface="Arial" charset="0"/>
                <a:sym typeface="Cabin"/>
              </a:rPr>
              <a:t>conditional</a:t>
            </a:r>
            <a:r>
              <a:rPr lang="en-US" sz="3600" u="none" strike="noStrike" cap="none">
                <a:solidFill>
                  <a:schemeClr val="lt1"/>
                </a:solidFill>
                <a:latin typeface="Arial" charset="0"/>
                <a:ea typeface="Arial" charset="0"/>
                <a:cs typeface="Arial" charset="0"/>
                <a:sym typeface="Cabin"/>
              </a:rPr>
              <a:t> - they may be skipped.</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Sometimes a step or group of steps are to be </a:t>
            </a:r>
            <a:r>
              <a:rPr lang="en-US" sz="3600" u="none" strike="noStrike" cap="none">
                <a:solidFill>
                  <a:srgbClr val="FFFF00"/>
                </a:solidFill>
                <a:latin typeface="Arial" charset="0"/>
                <a:ea typeface="Arial" charset="0"/>
                <a:cs typeface="Arial" charset="0"/>
                <a:sym typeface="Cabin"/>
              </a:rPr>
              <a:t>repeated</a:t>
            </a:r>
            <a:r>
              <a:rPr lang="en-US" sz="3600" u="none" strike="noStrike" cap="none">
                <a:solidFill>
                  <a:schemeClr val="lt1"/>
                </a:solidFill>
                <a:latin typeface="Arial" charset="0"/>
                <a:ea typeface="Arial" charset="0"/>
                <a:cs typeface="Arial" charset="0"/>
                <a:sym typeface="Cabin"/>
              </a:rPr>
              <a:t>.</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Sometimes we store a set of steps to be used over and over as needed several places throughout the program (Chapter 4).</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Sequential Steps</a:t>
            </a:r>
          </a:p>
        </p:txBody>
      </p:sp>
      <p:sp>
        <p:nvSpPr>
          <p:cNvPr id="551" name="Shape 551"/>
          <p:cNvSpPr txBox="1"/>
          <p:nvPr/>
        </p:nvSpPr>
        <p:spPr>
          <a:xfrm>
            <a:off x="6859571" y="3073400"/>
            <a:ext cx="2177699" cy="3268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a:solidFill>
                  <a:srgbClr val="00FF00"/>
                </a:solidFill>
                <a:latin typeface="Arial" charset="0"/>
                <a:ea typeface="Arial" charset="0"/>
                <a:cs typeface="Arial" charset="0"/>
                <a:sym typeface="Cabin"/>
              </a:rPr>
              <a:t>x = 2</a:t>
            </a:r>
          </a:p>
          <a:p>
            <a:pPr marL="0" marR="0" lvl="0" indent="0" algn="l"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print</a:t>
            </a:r>
            <a:r>
              <a:rPr lang="en-US" sz="3600" u="none" strike="noStrike" cap="none">
                <a:solidFill>
                  <a:srgbClr val="FF7F00"/>
                </a:solidFill>
                <a:latin typeface="Arial" charset="0"/>
                <a:ea typeface="Arial" charset="0"/>
                <a:cs typeface="Arial" charset="0"/>
                <a:sym typeface="Cabin"/>
              </a:rPr>
              <a:t> </a:t>
            </a:r>
            <a:r>
              <a:rPr lang="en-US" sz="3600" u="none" strike="noStrike" cap="none">
                <a:solidFill>
                  <a:srgbClr val="00FF00"/>
                </a:solidFill>
                <a:latin typeface="Arial" charset="0"/>
                <a:ea typeface="Arial" charset="0"/>
                <a:cs typeface="Arial" charset="0"/>
                <a:sym typeface="Cabin"/>
              </a:rPr>
              <a:t>x</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a:solidFill>
                  <a:srgbClr val="00FF00"/>
                </a:solidFill>
                <a:latin typeface="Arial" charset="0"/>
                <a:ea typeface="Arial" charset="0"/>
                <a:cs typeface="Arial" charset="0"/>
                <a:sym typeface="Cabin"/>
              </a:rPr>
              <a:t>x = x + 2</a:t>
            </a:r>
          </a:p>
          <a:p>
            <a:pPr marL="0" marR="0" lvl="0" indent="0" algn="l"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print</a:t>
            </a:r>
            <a:r>
              <a:rPr lang="en-US" sz="3600" u="none" strike="noStrike" cap="none">
                <a:solidFill>
                  <a:srgbClr val="FF7F00"/>
                </a:solidFill>
                <a:latin typeface="Arial" charset="0"/>
                <a:ea typeface="Arial" charset="0"/>
                <a:cs typeface="Arial" charset="0"/>
                <a:sym typeface="Cabin"/>
              </a:rPr>
              <a:t> </a:t>
            </a:r>
            <a:r>
              <a:rPr lang="en-US" sz="3600" u="none" strike="noStrike" cap="none">
                <a:solidFill>
                  <a:srgbClr val="00FF00"/>
                </a:solidFill>
                <a:latin typeface="Arial" charset="0"/>
                <a:ea typeface="Arial" charset="0"/>
                <a:cs typeface="Arial" charset="0"/>
                <a:sym typeface="Cabin"/>
              </a:rPr>
              <a:t>x</a:t>
            </a:r>
          </a:p>
        </p:txBody>
      </p:sp>
      <p:sp>
        <p:nvSpPr>
          <p:cNvPr id="552" name="Shape 552"/>
          <p:cNvSpPr txBox="1"/>
          <p:nvPr/>
        </p:nvSpPr>
        <p:spPr>
          <a:xfrm>
            <a:off x="11812570" y="3656000"/>
            <a:ext cx="1993800" cy="2132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4</a:t>
            </a:r>
          </a:p>
        </p:txBody>
      </p:sp>
      <p:sp>
        <p:nvSpPr>
          <p:cNvPr id="553" name="Shape 553"/>
          <p:cNvSpPr txBox="1"/>
          <p:nvPr/>
        </p:nvSpPr>
        <p:spPr>
          <a:xfrm>
            <a:off x="1587500" y="30734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2</a:t>
            </a:r>
          </a:p>
        </p:txBody>
      </p:sp>
      <p:sp>
        <p:nvSpPr>
          <p:cNvPr id="554" name="Shape 554"/>
          <p:cNvSpPr txBox="1"/>
          <p:nvPr/>
        </p:nvSpPr>
        <p:spPr>
          <a:xfrm>
            <a:off x="1587500" y="41783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print x</a:t>
            </a:r>
          </a:p>
        </p:txBody>
      </p:sp>
      <p:cxnSp>
        <p:nvCxnSpPr>
          <p:cNvPr id="555" name="Shape 555"/>
          <p:cNvCxnSpPr/>
          <p:nvPr/>
        </p:nvCxnSpPr>
        <p:spPr>
          <a:xfrm rot="10800000">
            <a:off x="2940049" y="3656011"/>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6" name="Shape 556"/>
          <p:cNvSpPr txBox="1"/>
          <p:nvPr/>
        </p:nvSpPr>
        <p:spPr>
          <a:xfrm>
            <a:off x="1587500" y="52451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x + 2</a:t>
            </a:r>
          </a:p>
        </p:txBody>
      </p:sp>
      <p:cxnSp>
        <p:nvCxnSpPr>
          <p:cNvPr id="557" name="Shape 557"/>
          <p:cNvCxnSpPr/>
          <p:nvPr/>
        </p:nvCxnSpPr>
        <p:spPr>
          <a:xfrm rot="10800000">
            <a:off x="2940049" y="4722811"/>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8" name="Shape 558"/>
          <p:cNvSpPr txBox="1"/>
          <p:nvPr/>
        </p:nvSpPr>
        <p:spPr>
          <a:xfrm>
            <a:off x="1587500" y="63627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print x</a:t>
            </a:r>
          </a:p>
        </p:txBody>
      </p:sp>
      <p:cxnSp>
        <p:nvCxnSpPr>
          <p:cNvPr id="559" name="Shape 559"/>
          <p:cNvCxnSpPr/>
          <p:nvPr/>
        </p:nvCxnSpPr>
        <p:spPr>
          <a:xfrm rot="10800000">
            <a:off x="2940049" y="5840411"/>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60" name="Shape 560"/>
          <p:cNvCxnSpPr/>
          <p:nvPr/>
        </p:nvCxnSpPr>
        <p:spPr>
          <a:xfrm rot="10800000">
            <a:off x="8515349" y="4992524"/>
            <a:ext cx="3190200" cy="59100"/>
          </a:xfrm>
          <a:prstGeom prst="straightConnector1">
            <a:avLst/>
          </a:prstGeom>
          <a:noFill/>
          <a:ln w="50800" cap="rnd" cmpd="sng">
            <a:solidFill>
              <a:srgbClr val="FFFFFF"/>
            </a:solidFill>
            <a:prstDash val="solid"/>
            <a:miter/>
            <a:headEnd type="stealth" w="med" len="med"/>
            <a:tailEnd type="none" w="med" len="med"/>
          </a:ln>
        </p:spPr>
      </p:cxnSp>
      <p:cxnSp>
        <p:nvCxnSpPr>
          <p:cNvPr id="561" name="Shape 561"/>
          <p:cNvCxnSpPr/>
          <p:nvPr/>
        </p:nvCxnSpPr>
        <p:spPr>
          <a:xfrm flipH="1">
            <a:off x="8450400" y="5609700"/>
            <a:ext cx="3326699" cy="475199"/>
          </a:xfrm>
          <a:prstGeom prst="straightConnector1">
            <a:avLst/>
          </a:prstGeom>
          <a:noFill/>
          <a:ln w="50800" cap="rnd" cmpd="sng">
            <a:solidFill>
              <a:srgbClr val="FFFFFF"/>
            </a:solidFill>
            <a:prstDash val="solid"/>
            <a:miter/>
            <a:headEnd type="stealth" w="med" len="med"/>
            <a:tailEnd type="none" w="med" len="med"/>
          </a:ln>
        </p:spPr>
      </p:cxnSp>
      <p:sp>
        <p:nvSpPr>
          <p:cNvPr id="562" name="Shape 562"/>
          <p:cNvSpPr txBox="1"/>
          <p:nvPr/>
        </p:nvSpPr>
        <p:spPr>
          <a:xfrm>
            <a:off x="2054200" y="7558250"/>
            <a:ext cx="110799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a:solidFill>
                  <a:schemeClr val="lt1"/>
                </a:solidFill>
                <a:latin typeface="Arial" charset="0"/>
                <a:ea typeface="Arial" charset="0"/>
                <a:cs typeface="Arial" charset="0"/>
                <a:sym typeface="Cabin"/>
              </a:rPr>
              <a:t>When a program is running, it flows from one step to the next.  </a:t>
            </a:r>
            <a:r>
              <a:rPr lang="en-US" sz="3300">
                <a:solidFill>
                  <a:schemeClr val="lt1"/>
                </a:solidFill>
                <a:latin typeface="Arial" charset="0"/>
                <a:ea typeface="Arial" charset="0"/>
                <a:cs typeface="Arial" charset="0"/>
                <a:sym typeface="Cabin"/>
              </a:rPr>
              <a:t>A</a:t>
            </a:r>
            <a:r>
              <a:rPr lang="en-US" sz="3300" u="none" strike="noStrike" cap="none">
                <a:solidFill>
                  <a:schemeClr val="lt1"/>
                </a:solidFill>
                <a:latin typeface="Arial" charset="0"/>
                <a:ea typeface="Arial" charset="0"/>
                <a:cs typeface="Arial" charset="0"/>
                <a:sym typeface="Cabin"/>
              </a:rPr>
              <a:t>s programmers, we set up </a:t>
            </a:r>
            <a:r>
              <a:rPr lang="en-US" sz="3300" b="0" i="0" u="none" strike="noStrike" cap="none">
                <a:solidFill>
                  <a:schemeClr val="lt1"/>
                </a:solidFill>
                <a:latin typeface="Arial"/>
                <a:ea typeface="Arial"/>
                <a:cs typeface="Arial"/>
                <a:sym typeface="Arial"/>
              </a:rPr>
              <a:t>“</a:t>
            </a:r>
            <a:r>
              <a:rPr lang="en-US" sz="3300" u="none" strike="noStrike" cap="none">
                <a:solidFill>
                  <a:schemeClr val="lt1"/>
                </a:solidFill>
                <a:latin typeface="Arial" charset="0"/>
                <a:ea typeface="Arial" charset="0"/>
                <a:cs typeface="Arial" charset="0"/>
                <a:sym typeface="Cabin"/>
              </a:rPr>
              <a:t>paths</a:t>
            </a:r>
            <a:r>
              <a:rPr lang="en-US" sz="3300" b="0" i="0" u="none" strike="noStrike" cap="none">
                <a:solidFill>
                  <a:schemeClr val="lt1"/>
                </a:solidFill>
                <a:latin typeface="Arial"/>
                <a:ea typeface="Arial"/>
                <a:cs typeface="Arial"/>
                <a:sym typeface="Arial"/>
              </a:rPr>
              <a:t>”</a:t>
            </a:r>
            <a:r>
              <a:rPr lang="en-US" sz="3300" u="none" strike="noStrike" cap="none">
                <a:solidFill>
                  <a:schemeClr val="lt1"/>
                </a:solidFill>
                <a:latin typeface="Arial" charset="0"/>
                <a:ea typeface="Arial" charset="0"/>
                <a:cs typeface="Arial" charset="0"/>
                <a:sym typeface="Cabin"/>
              </a:rPr>
              <a:t> for the program to follow.</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xfrm>
            <a:off x="5880100" y="241300"/>
            <a:ext cx="9207499"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Conditional Steps</a:t>
            </a:r>
          </a:p>
        </p:txBody>
      </p:sp>
      <p:sp>
        <p:nvSpPr>
          <p:cNvPr id="568" name="Shape 568"/>
          <p:cNvSpPr txBox="1"/>
          <p:nvPr/>
        </p:nvSpPr>
        <p:spPr>
          <a:xfrm>
            <a:off x="13314362" y="3562350"/>
            <a:ext cx="1581150" cy="2184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Smaller</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Finis</a:t>
            </a:r>
          </a:p>
        </p:txBody>
      </p:sp>
      <p:sp>
        <p:nvSpPr>
          <p:cNvPr id="569" name="Shape 569"/>
          <p:cNvSpPr txBox="1"/>
          <p:nvPr/>
        </p:nvSpPr>
        <p:spPr>
          <a:xfrm>
            <a:off x="7799386" y="2873375"/>
            <a:ext cx="3757614"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00FF00"/>
                </a:solidFill>
                <a:latin typeface="Arial" charset="0"/>
                <a:ea typeface="Arial" charset="0"/>
                <a:cs typeface="Arial" charset="0"/>
                <a:sym typeface="Cabin"/>
              </a:rPr>
              <a:t>x = 5</a:t>
            </a:r>
          </a:p>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if</a:t>
            </a: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a:solidFill>
                  <a:srgbClr val="00FF00"/>
                </a:solidFill>
                <a:latin typeface="Arial" charset="0"/>
                <a:ea typeface="Arial" charset="0"/>
                <a:cs typeface="Arial" charset="0"/>
                <a:sym typeface="Cabin"/>
              </a:rPr>
              <a:t>x &lt; 10:</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print</a:t>
            </a: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a:solidFill>
                  <a:srgbClr val="00FF00"/>
                </a:solidFill>
                <a:latin typeface="Arial" charset="0"/>
                <a:ea typeface="Arial" charset="0"/>
                <a:cs typeface="Arial" charset="0"/>
                <a:sym typeface="Cabin"/>
              </a:rPr>
              <a:t>'Smaller’</a:t>
            </a:r>
          </a:p>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if</a:t>
            </a: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a:solidFill>
                  <a:srgbClr val="00FF00"/>
                </a:solidFill>
                <a:latin typeface="Arial" charset="0"/>
                <a:ea typeface="Arial" charset="0"/>
                <a:cs typeface="Arial" charset="0"/>
                <a:sym typeface="Cabin"/>
              </a:rPr>
              <a:t>x &gt; 20:</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print</a:t>
            </a: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a:solidFill>
                  <a:srgbClr val="00FF00"/>
                </a:solidFill>
                <a:latin typeface="Arial" charset="0"/>
                <a:ea typeface="Arial" charset="0"/>
                <a:cs typeface="Arial" charset="0"/>
                <a:sym typeface="Cabin"/>
              </a:rPr>
              <a:t>'Bigger'</a:t>
            </a:r>
          </a:p>
          <a:p>
            <a:pPr marL="0" marR="0" lvl="0" indent="0" algn="ctr" rtl="0">
              <a:lnSpc>
                <a:spcPct val="100000"/>
              </a:lnSpc>
              <a:spcBef>
                <a:spcPts val="0"/>
              </a:spcBef>
              <a:spcAft>
                <a:spcPts val="0"/>
              </a:spcAft>
              <a:buNone/>
            </a:pPr>
            <a:endParaRPr sz="3600" u="none" strike="noStrike" cap="none" dirty="0">
              <a:solidFill>
                <a:srgbClr val="00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print</a:t>
            </a: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a:solidFill>
                  <a:srgbClr val="00FF00"/>
                </a:solidFill>
                <a:latin typeface="Arial" charset="0"/>
                <a:ea typeface="Arial" charset="0"/>
                <a:cs typeface="Arial" charset="0"/>
                <a:sym typeface="Cabin"/>
              </a:rPr>
              <a:t>'Finis'</a:t>
            </a:r>
          </a:p>
        </p:txBody>
      </p:sp>
      <p:sp>
        <p:nvSpPr>
          <p:cNvPr id="570" name="Shape 570"/>
          <p:cNvSpPr txBox="1"/>
          <p:nvPr/>
        </p:nvSpPr>
        <p:spPr>
          <a:xfrm>
            <a:off x="1244600" y="977900"/>
            <a:ext cx="2743199" cy="597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x = 5</a:t>
            </a:r>
          </a:p>
        </p:txBody>
      </p:sp>
      <p:cxnSp>
        <p:nvCxnSpPr>
          <p:cNvPr id="571" name="Shape 571"/>
          <p:cNvCxnSpPr/>
          <p:nvPr/>
        </p:nvCxnSpPr>
        <p:spPr>
          <a:xfrm rot="10800000">
            <a:off x="2597149" y="1560512"/>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72" name="Shape 572"/>
          <p:cNvCxnSpPr>
            <a:endCxn id="569" idx="3"/>
          </p:cNvCxnSpPr>
          <p:nvPr/>
        </p:nvCxnSpPr>
        <p:spPr>
          <a:xfrm flipH="1">
            <a:off x="11557000" y="4941849"/>
            <a:ext cx="1558786" cy="423901"/>
          </a:xfrm>
          <a:prstGeom prst="straightConnector1">
            <a:avLst/>
          </a:prstGeom>
          <a:noFill/>
          <a:ln w="50800" cap="rnd" cmpd="sng">
            <a:solidFill>
              <a:srgbClr val="FFFFFF"/>
            </a:solidFill>
            <a:prstDash val="solid"/>
            <a:miter/>
            <a:headEnd type="stealth" w="med" len="med"/>
            <a:tailEnd type="none" w="med" len="med"/>
          </a:ln>
        </p:spPr>
      </p:cxnSp>
      <p:sp>
        <p:nvSpPr>
          <p:cNvPr id="573" name="Shape 573"/>
          <p:cNvSpPr/>
          <p:nvPr/>
        </p:nvSpPr>
        <p:spPr>
          <a:xfrm>
            <a:off x="1181100" y="21209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&lt; 10 ?</a:t>
            </a:r>
          </a:p>
        </p:txBody>
      </p:sp>
      <p:cxnSp>
        <p:nvCxnSpPr>
          <p:cNvPr id="574" name="Shape 574"/>
          <p:cNvCxnSpPr/>
          <p:nvPr/>
        </p:nvCxnSpPr>
        <p:spPr>
          <a:xfrm rot="10800000">
            <a:off x="2597150" y="3338512"/>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75" name="Shape 575"/>
          <p:cNvSpPr txBox="1"/>
          <p:nvPr/>
        </p:nvSpPr>
        <p:spPr>
          <a:xfrm>
            <a:off x="3327400" y="33528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print 'Smaller'</a:t>
            </a:r>
          </a:p>
        </p:txBody>
      </p:sp>
      <p:cxnSp>
        <p:nvCxnSpPr>
          <p:cNvPr id="576" name="Shape 576"/>
          <p:cNvCxnSpPr/>
          <p:nvPr/>
        </p:nvCxnSpPr>
        <p:spPr>
          <a:xfrm rot="10800000">
            <a:off x="4038599" y="27495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77" name="Shape 577"/>
          <p:cNvCxnSpPr/>
          <p:nvPr/>
        </p:nvCxnSpPr>
        <p:spPr>
          <a:xfrm rot="10800000" flipH="1">
            <a:off x="4783137" y="27495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78" name="Shape 578"/>
          <p:cNvCxnSpPr/>
          <p:nvPr/>
        </p:nvCxnSpPr>
        <p:spPr>
          <a:xfrm flipH="1">
            <a:off x="4783137" y="4087812"/>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79" name="Shape 579"/>
          <p:cNvCxnSpPr/>
          <p:nvPr/>
        </p:nvCxnSpPr>
        <p:spPr>
          <a:xfrm>
            <a:off x="2649536" y="4419600"/>
            <a:ext cx="2149474" cy="0"/>
          </a:xfrm>
          <a:prstGeom prst="straightConnector1">
            <a:avLst/>
          </a:prstGeom>
          <a:noFill/>
          <a:ln w="76200" cap="rnd" cmpd="sng">
            <a:solidFill>
              <a:srgbClr val="00FFFF"/>
            </a:solidFill>
            <a:prstDash val="solid"/>
            <a:miter/>
            <a:headEnd type="stealth" w="med" len="med"/>
            <a:tailEnd type="none" w="med" len="med"/>
          </a:ln>
        </p:spPr>
      </p:cxnSp>
      <p:sp>
        <p:nvSpPr>
          <p:cNvPr id="580" name="Shape 580"/>
          <p:cNvSpPr/>
          <p:nvPr/>
        </p:nvSpPr>
        <p:spPr>
          <a:xfrm>
            <a:off x="1181100" y="48641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&gt; 20 ?</a:t>
            </a:r>
          </a:p>
        </p:txBody>
      </p:sp>
      <p:cxnSp>
        <p:nvCxnSpPr>
          <p:cNvPr id="581" name="Shape 581"/>
          <p:cNvCxnSpPr/>
          <p:nvPr/>
        </p:nvCxnSpPr>
        <p:spPr>
          <a:xfrm rot="10800000">
            <a:off x="2597150" y="6081711"/>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82" name="Shape 582"/>
          <p:cNvSpPr txBox="1"/>
          <p:nvPr/>
        </p:nvSpPr>
        <p:spPr>
          <a:xfrm>
            <a:off x="3327400" y="60960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print 'Bigger'</a:t>
            </a:r>
          </a:p>
        </p:txBody>
      </p:sp>
      <p:cxnSp>
        <p:nvCxnSpPr>
          <p:cNvPr id="583" name="Shape 583"/>
          <p:cNvCxnSpPr/>
          <p:nvPr/>
        </p:nvCxnSpPr>
        <p:spPr>
          <a:xfrm rot="10800000">
            <a:off x="4038599" y="54927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84" name="Shape 584"/>
          <p:cNvCxnSpPr/>
          <p:nvPr/>
        </p:nvCxnSpPr>
        <p:spPr>
          <a:xfrm rot="10800000" flipH="1">
            <a:off x="4783137" y="54927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85" name="Shape 585"/>
          <p:cNvCxnSpPr/>
          <p:nvPr/>
        </p:nvCxnSpPr>
        <p:spPr>
          <a:xfrm flipH="1">
            <a:off x="4783137" y="6831011"/>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86" name="Shape 586"/>
          <p:cNvCxnSpPr/>
          <p:nvPr/>
        </p:nvCxnSpPr>
        <p:spPr>
          <a:xfrm>
            <a:off x="2649536" y="7162800"/>
            <a:ext cx="2149474" cy="0"/>
          </a:xfrm>
          <a:prstGeom prst="straightConnector1">
            <a:avLst/>
          </a:prstGeom>
          <a:noFill/>
          <a:ln w="76200" cap="rnd" cmpd="sng">
            <a:solidFill>
              <a:srgbClr val="00FFFF"/>
            </a:solidFill>
            <a:prstDash val="solid"/>
            <a:miter/>
            <a:headEnd type="stealth" w="med" len="med"/>
            <a:tailEnd type="none" w="med" len="med"/>
          </a:ln>
        </p:spPr>
      </p:cxnSp>
      <p:cxnSp>
        <p:nvCxnSpPr>
          <p:cNvPr id="587" name="Shape 587"/>
          <p:cNvCxnSpPr/>
          <p:nvPr/>
        </p:nvCxnSpPr>
        <p:spPr>
          <a:xfrm flipH="1">
            <a:off x="10185400" y="5492750"/>
            <a:ext cx="3006724" cy="2051050"/>
          </a:xfrm>
          <a:prstGeom prst="straightConnector1">
            <a:avLst/>
          </a:prstGeom>
          <a:noFill/>
          <a:ln w="50800" cap="rnd" cmpd="sng">
            <a:solidFill>
              <a:srgbClr val="FFFFFF"/>
            </a:solidFill>
            <a:prstDash val="solid"/>
            <a:miter/>
            <a:headEnd type="stealth" w="med" len="med"/>
            <a:tailEnd type="none" w="med" len="med"/>
          </a:ln>
        </p:spPr>
      </p:cxnSp>
      <p:sp>
        <p:nvSpPr>
          <p:cNvPr id="588" name="Shape 588"/>
          <p:cNvSpPr txBox="1"/>
          <p:nvPr/>
        </p:nvSpPr>
        <p:spPr>
          <a:xfrm>
            <a:off x="1244600" y="76581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print 'Finis'</a:t>
            </a:r>
          </a:p>
        </p:txBody>
      </p:sp>
      <p:sp>
        <p:nvSpPr>
          <p:cNvPr id="589" name="Shape 589"/>
          <p:cNvSpPr txBox="1"/>
          <p:nvPr/>
        </p:nvSpPr>
        <p:spPr>
          <a:xfrm>
            <a:off x="4414837" y="2108200"/>
            <a:ext cx="725486" cy="622299"/>
          </a:xfrm>
          <a:prstGeom prst="rect">
            <a:avLst/>
          </a:prstGeom>
          <a:noFill/>
          <a:ln w="9525"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rgbClr val="FFFFFF"/>
                </a:solidFill>
                <a:latin typeface="Arial" charset="0"/>
                <a:ea typeface="Arial" charset="0"/>
                <a:cs typeface="Arial" charset="0"/>
                <a:sym typeface="Cabin"/>
              </a:rPr>
              <a:t>Yes</a:t>
            </a:r>
          </a:p>
        </p:txBody>
      </p:sp>
      <p:sp>
        <p:nvSpPr>
          <p:cNvPr id="590" name="Shape 590"/>
          <p:cNvSpPr txBox="1"/>
          <p:nvPr/>
        </p:nvSpPr>
        <p:spPr>
          <a:xfrm>
            <a:off x="5747875" y="2785050"/>
            <a:ext cx="3657600" cy="4572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591" name="Shape 591"/>
          <p:cNvSpPr txBox="1"/>
          <p:nvPr/>
        </p:nvSpPr>
        <p:spPr>
          <a:xfrm>
            <a:off x="1438137" y="5987275"/>
            <a:ext cx="725399" cy="622199"/>
          </a:xfrm>
          <a:prstGeom prst="rect">
            <a:avLst/>
          </a:prstGeom>
          <a:noFill/>
          <a:ln w="9525" cap="flat" cmpd="sng">
            <a:solidFill>
              <a:srgbClr val="0000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rgbClr val="FFFFFF"/>
                </a:solidFill>
                <a:latin typeface="Arial" charset="0"/>
                <a:ea typeface="Arial" charset="0"/>
                <a:cs typeface="Arial" charset="0"/>
                <a:sym typeface="Cabin"/>
              </a:rPr>
              <a:t>No</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a:spLocks noGrp="1"/>
          </p:cNvSpPr>
          <p:nvPr>
            <p:ph type="title"/>
          </p:nvPr>
        </p:nvSpPr>
        <p:spPr>
          <a:xfrm>
            <a:off x="7277100" y="241300"/>
            <a:ext cx="7810499"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Repeated Steps</a:t>
            </a:r>
          </a:p>
        </p:txBody>
      </p:sp>
      <p:sp>
        <p:nvSpPr>
          <p:cNvPr id="597" name="Shape 597"/>
          <p:cNvSpPr txBox="1"/>
          <p:nvPr/>
        </p:nvSpPr>
        <p:spPr>
          <a:xfrm>
            <a:off x="13337271" y="2114500"/>
            <a:ext cx="19938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Blastoff!</a:t>
            </a:r>
          </a:p>
        </p:txBody>
      </p:sp>
      <p:sp>
        <p:nvSpPr>
          <p:cNvPr id="598" name="Shape 598"/>
          <p:cNvSpPr txBox="1"/>
          <p:nvPr/>
        </p:nvSpPr>
        <p:spPr>
          <a:xfrm>
            <a:off x="7486442" y="2309799"/>
            <a:ext cx="3900696"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Courier" charset="0"/>
                <a:ea typeface="Courier" charset="0"/>
                <a:cs typeface="Courier" charset="0"/>
                <a:sym typeface="Cabin"/>
              </a:rPr>
              <a:t>n = 5</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while</a:t>
            </a:r>
            <a:r>
              <a:rPr lang="en-US" sz="2800" u="none" strike="noStrike" cap="none" dirty="0">
                <a:solidFill>
                  <a:srgbClr val="00FF00"/>
                </a:solidFill>
                <a:latin typeface="Courier" charset="0"/>
                <a:ea typeface="Courier" charset="0"/>
                <a:cs typeface="Courier" charset="0"/>
                <a:sym typeface="Cabin"/>
              </a:rPr>
              <a:t> n &gt; 0</a:t>
            </a:r>
            <a:r>
              <a:rPr lang="en-US" sz="2800" u="none" strike="noStrike" cap="none" dirty="0">
                <a:solidFill>
                  <a:srgbClr val="FFFF00"/>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    </a:t>
            </a:r>
            <a:r>
              <a:rPr lang="en-US" sz="2800" u="none" strike="noStrike" cap="none" dirty="0" smtClean="0">
                <a:solidFill>
                  <a:srgbClr val="FFFF00"/>
                </a:solidFill>
                <a:latin typeface="Courier" charset="0"/>
                <a:ea typeface="Courier" charset="0"/>
                <a:cs typeface="Courier" charset="0"/>
                <a:sym typeface="Cabin"/>
              </a:rPr>
              <a:t>print(</a:t>
            </a:r>
            <a:r>
              <a:rPr lang="en-US" sz="2800" u="none" strike="noStrike" cap="none" dirty="0" smtClean="0">
                <a:solidFill>
                  <a:srgbClr val="00FF00"/>
                </a:solidFill>
                <a:latin typeface="Courier" charset="0"/>
                <a:ea typeface="Courier" charset="0"/>
                <a:cs typeface="Courier" charset="0"/>
                <a:sym typeface="Cabin"/>
              </a:rPr>
              <a:t>n</a:t>
            </a:r>
            <a:r>
              <a:rPr lang="en-US" sz="2800" u="none" strike="noStrike" cap="none" dirty="0" smtClean="0">
                <a:solidFill>
                  <a:srgbClr val="FFFF00"/>
                </a:solidFill>
                <a:latin typeface="Courier" charset="0"/>
                <a:ea typeface="Courier" charset="0"/>
                <a:cs typeface="Courier" charset="0"/>
                <a:sym typeface="Cabin"/>
              </a:rPr>
              <a:t>)</a:t>
            </a:r>
            <a:endParaRPr lang="en-US" sz="2800" u="none" strike="noStrike" cap="none" dirty="0">
              <a:solidFill>
                <a:srgbClr val="FF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n = n – 1</a:t>
            </a:r>
          </a:p>
          <a:p>
            <a:pPr marL="0" marR="0" lvl="0" indent="0" algn="l" rtl="0">
              <a:lnSpc>
                <a:spcPct val="100000"/>
              </a:lnSpc>
              <a:spcBef>
                <a:spcPts val="0"/>
              </a:spcBef>
              <a:spcAft>
                <a:spcPts val="0"/>
              </a:spcAft>
              <a:buClr>
                <a:srgbClr val="FFFF00"/>
              </a:buClr>
              <a:buSzPct val="25000"/>
              <a:buFont typeface="Cabin"/>
              <a:buNone/>
            </a:pPr>
            <a:r>
              <a:rPr lang="en-US" sz="2800" dirty="0">
                <a:solidFill>
                  <a:srgbClr val="FFFF00"/>
                </a:solidFill>
                <a:latin typeface="Courier" charset="0"/>
                <a:ea typeface="Courier" charset="0"/>
                <a:cs typeface="Courier" charset="0"/>
                <a:sym typeface="Cabin"/>
              </a:rPr>
              <a:t>p</a:t>
            </a:r>
            <a:r>
              <a:rPr lang="en-US" sz="2800" u="none" strike="noStrike" cap="none" dirty="0" smtClean="0">
                <a:solidFill>
                  <a:srgbClr val="FFFF00"/>
                </a:solidFill>
                <a:latin typeface="Courier" charset="0"/>
                <a:ea typeface="Courier" charset="0"/>
                <a:cs typeface="Courier" charset="0"/>
                <a:sym typeface="Cabin"/>
              </a:rPr>
              <a:t>rint(</a:t>
            </a:r>
            <a:r>
              <a:rPr lang="en-US" sz="2800" u="none" strike="noStrike" cap="none" dirty="0" smtClean="0">
                <a:solidFill>
                  <a:srgbClr val="00FF00"/>
                </a:solidFill>
                <a:latin typeface="Courier" charset="0"/>
                <a:ea typeface="Courier" charset="0"/>
                <a:cs typeface="Courier" charset="0"/>
                <a:sym typeface="Cabin"/>
              </a:rPr>
              <a:t>'Blastoff!’</a:t>
            </a:r>
            <a:r>
              <a:rPr lang="en-US" sz="2800" u="none" strike="noStrike" cap="none" dirty="0" smtClean="0">
                <a:solidFill>
                  <a:srgbClr val="FFFF00"/>
                </a:solidFill>
                <a:latin typeface="Courier" charset="0"/>
                <a:ea typeface="Courier" charset="0"/>
                <a:cs typeface="Courier" charset="0"/>
                <a:sym typeface="Cabin"/>
              </a:rPr>
              <a:t>)</a:t>
            </a:r>
            <a:endParaRPr lang="en-US" sz="2800" u="none" strike="noStrike" cap="none" dirty="0">
              <a:solidFill>
                <a:srgbClr val="FFFF00"/>
              </a:solidFill>
              <a:latin typeface="Courier" charset="0"/>
              <a:ea typeface="Courier" charset="0"/>
              <a:cs typeface="Courier" charset="0"/>
              <a:sym typeface="Cabin"/>
            </a:endParaRPr>
          </a:p>
        </p:txBody>
      </p:sp>
      <p:cxnSp>
        <p:nvCxnSpPr>
          <p:cNvPr id="599" name="Shape 599"/>
          <p:cNvCxnSpPr/>
          <p:nvPr/>
        </p:nvCxnSpPr>
        <p:spPr>
          <a:xfrm rot="10800000">
            <a:off x="2838336" y="1344649"/>
            <a:ext cx="14400" cy="566699"/>
          </a:xfrm>
          <a:prstGeom prst="straightConnector1">
            <a:avLst/>
          </a:prstGeom>
          <a:noFill/>
          <a:ln w="76200" cap="rnd" cmpd="sng">
            <a:solidFill>
              <a:srgbClr val="00FFFF"/>
            </a:solidFill>
            <a:prstDash val="solid"/>
            <a:miter/>
            <a:headEnd type="stealth" w="med" len="med"/>
            <a:tailEnd type="none" w="med" len="med"/>
          </a:ln>
        </p:spPr>
      </p:cxnSp>
      <p:cxnSp>
        <p:nvCxnSpPr>
          <p:cNvPr id="600" name="Shape 600"/>
          <p:cNvCxnSpPr/>
          <p:nvPr/>
        </p:nvCxnSpPr>
        <p:spPr>
          <a:xfrm flipH="1">
            <a:off x="10129838" y="3554412"/>
            <a:ext cx="2720973" cy="1231901"/>
          </a:xfrm>
          <a:prstGeom prst="straightConnector1">
            <a:avLst/>
          </a:prstGeom>
          <a:noFill/>
          <a:ln w="50800" cap="rnd" cmpd="sng">
            <a:solidFill>
              <a:srgbClr val="FFFFFF"/>
            </a:solidFill>
            <a:prstDash val="solid"/>
            <a:miter/>
            <a:headEnd type="stealth" w="med" len="med"/>
            <a:tailEnd type="none" w="med" len="med"/>
          </a:ln>
        </p:spPr>
      </p:cxnSp>
      <p:sp>
        <p:nvSpPr>
          <p:cNvPr id="601" name="Shape 601"/>
          <p:cNvSpPr/>
          <p:nvPr/>
        </p:nvSpPr>
        <p:spPr>
          <a:xfrm>
            <a:off x="1422400" y="1905000"/>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u="none" strike="noStrike" cap="none">
                <a:solidFill>
                  <a:srgbClr val="FFFFFF"/>
                </a:solidFill>
                <a:latin typeface="Arial" charset="0"/>
                <a:ea typeface="Arial" charset="0"/>
                <a:cs typeface="Arial" charset="0"/>
                <a:sym typeface="Cabin"/>
              </a:rPr>
              <a:t>n &gt; 0 ?</a:t>
            </a:r>
          </a:p>
        </p:txBody>
      </p:sp>
      <p:cxnSp>
        <p:nvCxnSpPr>
          <p:cNvPr id="602" name="Shape 602"/>
          <p:cNvCxnSpPr/>
          <p:nvPr/>
        </p:nvCxnSpPr>
        <p:spPr>
          <a:xfrm rot="10800000" flipH="1">
            <a:off x="2836861" y="3174950"/>
            <a:ext cx="20699" cy="2317799"/>
          </a:xfrm>
          <a:prstGeom prst="straightConnector1">
            <a:avLst/>
          </a:prstGeom>
          <a:noFill/>
          <a:ln w="76200" cap="rnd" cmpd="sng">
            <a:solidFill>
              <a:srgbClr val="00FFFF"/>
            </a:solidFill>
            <a:prstDash val="solid"/>
            <a:miter/>
            <a:headEnd type="none" w="med" len="med"/>
            <a:tailEnd type="stealth" w="med" len="med"/>
          </a:ln>
        </p:spPr>
      </p:cxnSp>
      <p:cxnSp>
        <p:nvCxnSpPr>
          <p:cNvPr id="603" name="Shape 603"/>
          <p:cNvCxnSpPr/>
          <p:nvPr/>
        </p:nvCxnSpPr>
        <p:spPr>
          <a:xfrm rot="10800000">
            <a:off x="4279899" y="25336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604" name="Shape 604"/>
          <p:cNvCxnSpPr/>
          <p:nvPr/>
        </p:nvCxnSpPr>
        <p:spPr>
          <a:xfrm rot="10800000" flipH="1">
            <a:off x="5024437" y="25336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605" name="Shape 605"/>
          <p:cNvCxnSpPr>
            <a:stCxn id="606" idx="2"/>
          </p:cNvCxnSpPr>
          <p:nvPr/>
        </p:nvCxnSpPr>
        <p:spPr>
          <a:xfrm flipH="1">
            <a:off x="5024449" y="5156299"/>
            <a:ext cx="4800" cy="300000"/>
          </a:xfrm>
          <a:prstGeom prst="straightConnector1">
            <a:avLst/>
          </a:prstGeom>
          <a:noFill/>
          <a:ln w="76200" cap="rnd" cmpd="sng">
            <a:solidFill>
              <a:srgbClr val="00FFFF"/>
            </a:solidFill>
            <a:prstDash val="solid"/>
            <a:miter/>
            <a:headEnd type="none" w="med" len="med"/>
            <a:tailEnd type="none" w="med" len="med"/>
          </a:ln>
        </p:spPr>
      </p:cxnSp>
      <p:cxnSp>
        <p:nvCxnSpPr>
          <p:cNvPr id="607" name="Shape 607"/>
          <p:cNvCxnSpPr/>
          <p:nvPr/>
        </p:nvCxnSpPr>
        <p:spPr>
          <a:xfrm>
            <a:off x="2852736" y="5459412"/>
            <a:ext cx="2187600" cy="14400"/>
          </a:xfrm>
          <a:prstGeom prst="straightConnector1">
            <a:avLst/>
          </a:prstGeom>
          <a:noFill/>
          <a:ln w="76200" cap="rnd" cmpd="sng">
            <a:solidFill>
              <a:srgbClr val="00FFFF"/>
            </a:solidFill>
            <a:prstDash val="solid"/>
            <a:miter/>
            <a:headEnd type="none" w="med" len="med"/>
            <a:tailEnd type="none" w="med" len="med"/>
          </a:ln>
        </p:spPr>
      </p:cxnSp>
      <p:cxnSp>
        <p:nvCxnSpPr>
          <p:cNvPr id="608" name="Shape 608"/>
          <p:cNvCxnSpPr/>
          <p:nvPr/>
        </p:nvCxnSpPr>
        <p:spPr>
          <a:xfrm flipH="1">
            <a:off x="1066800" y="2549525"/>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609" name="Shape 609"/>
          <p:cNvCxnSpPr/>
          <p:nvPr/>
        </p:nvCxnSpPr>
        <p:spPr>
          <a:xfrm rot="10800000" flipH="1">
            <a:off x="2840036" y="5937374"/>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610" name="Shape 610"/>
          <p:cNvCxnSpPr/>
          <p:nvPr/>
        </p:nvCxnSpPr>
        <p:spPr>
          <a:xfrm rot="10800000">
            <a:off x="1063625" y="2520950"/>
            <a:ext cx="36512" cy="3433761"/>
          </a:xfrm>
          <a:prstGeom prst="straightConnector1">
            <a:avLst/>
          </a:prstGeom>
          <a:noFill/>
          <a:ln w="76200" cap="rnd" cmpd="sng">
            <a:solidFill>
              <a:srgbClr val="00FFFF"/>
            </a:solidFill>
            <a:prstDash val="solid"/>
            <a:miter/>
            <a:headEnd type="stealth" w="med" len="med"/>
            <a:tailEnd type="none" w="med" len="med"/>
          </a:ln>
        </p:spPr>
      </p:cxnSp>
      <p:cxnSp>
        <p:nvCxnSpPr>
          <p:cNvPr id="611" name="Shape 611"/>
          <p:cNvCxnSpPr/>
          <p:nvPr/>
        </p:nvCxnSpPr>
        <p:spPr>
          <a:xfrm>
            <a:off x="1084262" y="5954712"/>
            <a:ext cx="1752600" cy="0"/>
          </a:xfrm>
          <a:prstGeom prst="straightConnector1">
            <a:avLst/>
          </a:prstGeom>
          <a:noFill/>
          <a:ln w="76200" cap="rnd" cmpd="sng">
            <a:solidFill>
              <a:srgbClr val="00FFFF"/>
            </a:solidFill>
            <a:prstDash val="solid"/>
            <a:miter/>
            <a:headEnd type="none" w="med" len="med"/>
            <a:tailEnd type="none" w="med" len="med"/>
          </a:ln>
        </p:spPr>
      </p:cxnSp>
      <p:cxnSp>
        <p:nvCxnSpPr>
          <p:cNvPr id="612" name="Shape 612"/>
          <p:cNvCxnSpPr/>
          <p:nvPr/>
        </p:nvCxnSpPr>
        <p:spPr>
          <a:xfrm rot="10800000">
            <a:off x="10490199" y="5943600"/>
            <a:ext cx="2589212" cy="215899"/>
          </a:xfrm>
          <a:prstGeom prst="straightConnector1">
            <a:avLst/>
          </a:prstGeom>
          <a:noFill/>
          <a:ln w="50800" cap="rnd" cmpd="sng">
            <a:solidFill>
              <a:srgbClr val="FFFFFF"/>
            </a:solidFill>
            <a:prstDash val="solid"/>
            <a:miter/>
            <a:headEnd type="stealth" w="med" len="med"/>
            <a:tailEnd type="none" w="med" len="med"/>
          </a:ln>
        </p:spPr>
      </p:cxnSp>
      <p:sp>
        <p:nvSpPr>
          <p:cNvPr id="613" name="Shape 613"/>
          <p:cNvSpPr txBox="1"/>
          <p:nvPr/>
        </p:nvSpPr>
        <p:spPr>
          <a:xfrm>
            <a:off x="5057775" y="7048500"/>
            <a:ext cx="10585500"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Loops (repeated steps) have </a:t>
            </a:r>
            <a:r>
              <a:rPr lang="en-US" sz="3600" u="none" strike="noStrike" cap="none">
                <a:solidFill>
                  <a:srgbClr val="00FF00"/>
                </a:solidFill>
                <a:latin typeface="Arial" charset="0"/>
                <a:ea typeface="Arial" charset="0"/>
                <a:cs typeface="Arial" charset="0"/>
                <a:sym typeface="Cabin"/>
              </a:rPr>
              <a:t>iteration variables</a:t>
            </a:r>
            <a:r>
              <a:rPr lang="en-US" sz="3600" u="none" strike="noStrike" cap="none">
                <a:solidFill>
                  <a:srgbClr val="FF00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that change each time through a loop.  Often these </a:t>
            </a:r>
            <a:r>
              <a:rPr lang="en-US" sz="3600" u="none" strike="noStrike" cap="none">
                <a:solidFill>
                  <a:srgbClr val="00FF00"/>
                </a:solidFill>
                <a:latin typeface="Arial" charset="0"/>
                <a:ea typeface="Arial" charset="0"/>
                <a:cs typeface="Arial" charset="0"/>
                <a:sym typeface="Cabin"/>
              </a:rPr>
              <a:t>iteration variables</a:t>
            </a:r>
            <a:r>
              <a:rPr lang="en-US" sz="3600" u="none" strike="noStrike" cap="none">
                <a:solidFill>
                  <a:schemeClr val="lt1"/>
                </a:solidFill>
                <a:latin typeface="Arial" charset="0"/>
                <a:ea typeface="Arial" charset="0"/>
                <a:cs typeface="Arial" charset="0"/>
                <a:sym typeface="Cabin"/>
              </a:rPr>
              <a:t> go through a sequence of numbers.</a:t>
            </a:r>
          </a:p>
        </p:txBody>
      </p:sp>
      <p:sp>
        <p:nvSpPr>
          <p:cNvPr id="614" name="Shape 614"/>
          <p:cNvSpPr txBox="1"/>
          <p:nvPr/>
        </p:nvSpPr>
        <p:spPr>
          <a:xfrm>
            <a:off x="542925" y="1790700"/>
            <a:ext cx="723900" cy="622299"/>
          </a:xfrm>
          <a:prstGeom prst="rect">
            <a:avLst/>
          </a:prstGeom>
          <a:noFill/>
          <a:ln w="9525" cap="flat" cmpd="sng">
            <a:solidFill>
              <a:srgbClr val="0000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charset="0"/>
                <a:ea typeface="Arial" charset="0"/>
                <a:cs typeface="Arial" charset="0"/>
                <a:sym typeface="Cabin"/>
              </a:rPr>
              <a:t>No</a:t>
            </a:r>
          </a:p>
        </p:txBody>
      </p:sp>
      <p:sp>
        <p:nvSpPr>
          <p:cNvPr id="615" name="Shape 615"/>
          <p:cNvSpPr txBox="1"/>
          <p:nvPr/>
        </p:nvSpPr>
        <p:spPr>
          <a:xfrm>
            <a:off x="1338266" y="6553200"/>
            <a:ext cx="3051274"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smtClean="0">
                <a:solidFill>
                  <a:schemeClr val="lt1"/>
                </a:solidFill>
                <a:latin typeface="Arial" charset="0"/>
                <a:ea typeface="Arial" charset="0"/>
                <a:cs typeface="Arial" charset="0"/>
                <a:sym typeface="Cabin"/>
              </a:rPr>
              <a:t>print('Blastoff’)</a:t>
            </a:r>
            <a:endParaRPr lang="en-US" sz="3500" u="none" strike="noStrike" cap="none">
              <a:solidFill>
                <a:schemeClr val="lt1"/>
              </a:solidFill>
              <a:latin typeface="Arial" charset="0"/>
              <a:ea typeface="Arial" charset="0"/>
              <a:cs typeface="Arial" charset="0"/>
              <a:sym typeface="Cabin"/>
            </a:endParaRPr>
          </a:p>
        </p:txBody>
      </p:sp>
      <p:sp>
        <p:nvSpPr>
          <p:cNvPr id="616" name="Shape 616"/>
          <p:cNvSpPr txBox="1"/>
          <p:nvPr/>
        </p:nvSpPr>
        <p:spPr>
          <a:xfrm>
            <a:off x="4659311" y="1790700"/>
            <a:ext cx="997649" cy="622299"/>
          </a:xfrm>
          <a:prstGeom prst="rect">
            <a:avLst/>
          </a:prstGeom>
          <a:noFill/>
          <a:ln w="9525" cap="flat" cmpd="sng">
            <a:solidFill>
              <a:srgbClr val="0000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charset="0"/>
                <a:ea typeface="Arial" charset="0"/>
                <a:cs typeface="Arial" charset="0"/>
                <a:sym typeface="Cabin"/>
              </a:rPr>
              <a:t>Yes</a:t>
            </a:r>
          </a:p>
        </p:txBody>
      </p:sp>
      <p:sp>
        <p:nvSpPr>
          <p:cNvPr id="617" name="Shape 617"/>
          <p:cNvSpPr txBox="1"/>
          <p:nvPr/>
        </p:nvSpPr>
        <p:spPr>
          <a:xfrm>
            <a:off x="1397000" y="6096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n = 5</a:t>
            </a:r>
          </a:p>
        </p:txBody>
      </p:sp>
      <p:sp>
        <p:nvSpPr>
          <p:cNvPr id="618" name="Shape 618"/>
          <p:cNvSpPr txBox="1"/>
          <p:nvPr/>
        </p:nvSpPr>
        <p:spPr>
          <a:xfrm>
            <a:off x="3581400" y="31877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a:t>
            </a:r>
            <a:r>
              <a:rPr lang="en-US" sz="3500" u="none" strike="noStrike" cap="none" dirty="0" smtClean="0">
                <a:solidFill>
                  <a:srgbClr val="FFFFFF"/>
                </a:solidFill>
                <a:latin typeface="Arial" charset="0"/>
                <a:ea typeface="Arial" charset="0"/>
                <a:cs typeface="Arial" charset="0"/>
                <a:sym typeface="Cabin"/>
              </a:rPr>
              <a:t>n)</a:t>
            </a:r>
            <a:endParaRPr lang="en-US" sz="3500" u="none" strike="noStrike" cap="none" dirty="0">
              <a:solidFill>
                <a:srgbClr val="FFFFFF"/>
              </a:solidFill>
              <a:latin typeface="Arial" charset="0"/>
              <a:ea typeface="Arial" charset="0"/>
              <a:cs typeface="Arial" charset="0"/>
              <a:sym typeface="Cabin"/>
            </a:endParaRPr>
          </a:p>
        </p:txBody>
      </p:sp>
      <p:cxnSp>
        <p:nvCxnSpPr>
          <p:cNvPr id="619" name="Shape 619"/>
          <p:cNvCxnSpPr/>
          <p:nvPr/>
        </p:nvCxnSpPr>
        <p:spPr>
          <a:xfrm flipH="1" flipV="1">
            <a:off x="10129838" y="4914900"/>
            <a:ext cx="2798761" cy="636587"/>
          </a:xfrm>
          <a:prstGeom prst="straightConnector1">
            <a:avLst/>
          </a:prstGeom>
          <a:noFill/>
          <a:ln w="50800" cap="rnd" cmpd="sng">
            <a:solidFill>
              <a:srgbClr val="FFFFFF"/>
            </a:solidFill>
            <a:prstDash val="solid"/>
            <a:miter/>
            <a:headEnd type="stealth" w="med" len="med"/>
            <a:tailEnd type="none" w="med" len="med"/>
          </a:ln>
        </p:spPr>
      </p:cxnSp>
      <p:sp>
        <p:nvSpPr>
          <p:cNvPr id="606" name="Shape 606"/>
          <p:cNvSpPr txBox="1"/>
          <p:nvPr/>
        </p:nvSpPr>
        <p:spPr>
          <a:xfrm>
            <a:off x="3568700" y="44069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a:solidFill>
                  <a:schemeClr val="lt1"/>
                </a:solidFill>
                <a:latin typeface="Arial" charset="0"/>
                <a:ea typeface="Arial" charset="0"/>
                <a:cs typeface="Arial" charset="0"/>
                <a:sym typeface="Cabin"/>
              </a:rPr>
              <a:t> </a:t>
            </a:r>
            <a:r>
              <a:rPr lang="en-US" sz="3500" u="none" strike="noStrike" cap="none">
                <a:solidFill>
                  <a:schemeClr val="lt1"/>
                </a:solidFill>
                <a:latin typeface="Arial" charset="0"/>
                <a:ea typeface="Arial" charset="0"/>
                <a:cs typeface="Arial" charset="0"/>
                <a:sym typeface="Cabin"/>
              </a:rPr>
              <a:t>n = n -1</a:t>
            </a:r>
          </a:p>
        </p:txBody>
      </p:sp>
      <p:cxnSp>
        <p:nvCxnSpPr>
          <p:cNvPr id="620" name="Shape 620"/>
          <p:cNvCxnSpPr>
            <a:endCxn id="618" idx="2"/>
          </p:cNvCxnSpPr>
          <p:nvPr/>
        </p:nvCxnSpPr>
        <p:spPr>
          <a:xfrm rot="10800000" flipH="1">
            <a:off x="5011349" y="3937099"/>
            <a:ext cx="30600" cy="473700"/>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p:nvPr/>
        </p:nvSpPr>
        <p:spPr>
          <a:xfrm>
            <a:off x="998325" y="139650"/>
            <a:ext cx="10035299" cy="8864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FF00"/>
                </a:solidFill>
                <a:latin typeface="Courier New"/>
                <a:ea typeface="Courier New"/>
                <a:cs typeface="Courier New"/>
                <a:sym typeface="Courier New"/>
              </a:rPr>
              <a:t>name = raw_input('Enter file:')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FF00"/>
                </a:solidFill>
                <a:latin typeface="Courier New"/>
                <a:ea typeface="Courier New"/>
                <a:cs typeface="Courier New"/>
                <a:sym typeface="Courier New"/>
              </a:rPr>
              <a:t>handle = open(name, 'r')</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FF00"/>
                </a:solidFill>
                <a:latin typeface="Courier New"/>
                <a:ea typeface="Courier New"/>
                <a:cs typeface="Courier New"/>
                <a:sym typeface="Courier New"/>
              </a:rPr>
              <a:t>text = handle.read()</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FF00"/>
                </a:solidFill>
                <a:latin typeface="Courier New"/>
                <a:ea typeface="Courier New"/>
                <a:cs typeface="Courier New"/>
                <a:sym typeface="Courier New"/>
              </a:rPr>
              <a:t>words = text.split()</a:t>
            </a:r>
          </a:p>
          <a:p>
            <a:pPr marL="0" marR="0" lvl="0" indent="0" algn="ctr" rtl="0">
              <a:lnSpc>
                <a:spcPct val="100000"/>
              </a:lnSpc>
              <a:spcBef>
                <a:spcPts val="0"/>
              </a:spcBef>
              <a:spcAft>
                <a:spcPts val="0"/>
              </a:spcAft>
              <a:buNone/>
            </a:pPr>
            <a:endParaRPr sz="3000" b="0" i="0" u="none" strike="noStrike" cap="none">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FF00"/>
                </a:solidFill>
                <a:latin typeface="Courier New"/>
                <a:ea typeface="Courier New"/>
                <a:cs typeface="Courier New"/>
                <a:sym typeface="Courier New"/>
              </a:rPr>
              <a:t>counts = dict()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counts[word] = counts.get(word,0) + 1</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FF00"/>
                </a:solidFill>
                <a:latin typeface="Courier New"/>
                <a:ea typeface="Courier New"/>
                <a:cs typeface="Courier New"/>
                <a:sym typeface="Courier New"/>
              </a:rPr>
              <a:t>bigcount = None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FF00"/>
                </a:solidFill>
                <a:latin typeface="Courier New"/>
                <a:ea typeface="Courier New"/>
                <a:cs typeface="Courier New"/>
                <a:sym typeface="Courier New"/>
              </a:rPr>
              <a:t>bigword = None</a:t>
            </a:r>
          </a:p>
          <a:p>
            <a:pPr marL="0" marR="0" lvl="0" indent="0" algn="ctr" rtl="0">
              <a:lnSpc>
                <a:spcPct val="100000"/>
              </a:lnSpc>
              <a:spcBef>
                <a:spcPts val="0"/>
              </a:spcBef>
              <a:spcAft>
                <a:spcPts val="0"/>
              </a:spcAft>
              <a:buNone/>
            </a:pPr>
            <a:endParaRPr sz="3000" b="0" i="0" u="none" strike="noStrike" cap="none">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for word,count in counts.items():</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00FF"/>
                </a:solidFill>
                <a:latin typeface="Courier New"/>
                <a:ea typeface="Courier New"/>
                <a:cs typeface="Courier New"/>
                <a:sym typeface="Courier New"/>
              </a:rPr>
              <a:t>  </a:t>
            </a:r>
            <a:r>
              <a:rPr lang="en-US" sz="3000" b="0" i="0" u="none" strike="noStrike" cap="none">
                <a:solidFill>
                  <a:srgbClr val="FF7F00"/>
                </a:solidFill>
                <a:latin typeface="Courier New"/>
                <a:ea typeface="Courier New"/>
                <a:cs typeface="Courier New"/>
                <a:sym typeface="Courier New"/>
              </a:rPr>
              <a:t>  </a:t>
            </a:r>
            <a:r>
              <a:rPr lang="en-US" sz="3000" b="0" i="0" u="none" strike="noStrike" cap="none">
                <a:solidFill>
                  <a:srgbClr val="FF9900"/>
                </a:solidFill>
                <a:latin typeface="Courier New"/>
                <a:ea typeface="Courier New"/>
                <a:cs typeface="Courier New"/>
                <a:sym typeface="Courier New"/>
              </a:rPr>
              <a:t>if bigcount is None or count &gt; bigcount: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9900"/>
                </a:solidFill>
                <a:latin typeface="Courier New"/>
                <a:ea typeface="Courier New"/>
                <a:cs typeface="Courier New"/>
                <a:sym typeface="Courier New"/>
              </a:rPr>
              <a:t>        bigword = word</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9900"/>
                </a:solidFill>
                <a:latin typeface="Courier New"/>
                <a:ea typeface="Courier New"/>
                <a:cs typeface="Courier New"/>
                <a:sym typeface="Courier New"/>
              </a:rPr>
              <a:t>        bigcount = count</a:t>
            </a:r>
          </a:p>
          <a:p>
            <a:pPr marL="0" marR="0" lvl="0" indent="0" algn="l" rtl="0">
              <a:lnSpc>
                <a:spcPct val="100000"/>
              </a:lnSpc>
              <a:spcBef>
                <a:spcPts val="0"/>
              </a:spcBef>
              <a:spcAft>
                <a:spcPts val="0"/>
              </a:spcAft>
              <a:buClr>
                <a:srgbClr val="00FF00"/>
              </a:buClr>
              <a:buFont typeface="Cabin"/>
              <a:buNone/>
            </a:pPr>
            <a:endParaRPr sz="300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FF00"/>
                </a:solidFill>
                <a:latin typeface="Courier New"/>
                <a:ea typeface="Courier New"/>
                <a:cs typeface="Courier New"/>
                <a:sym typeface="Courier New"/>
              </a:rPr>
              <a:t>print bigword, bigcount</a:t>
            </a:r>
          </a:p>
        </p:txBody>
      </p:sp>
      <p:sp>
        <p:nvSpPr>
          <p:cNvPr id="626" name="Shape 626"/>
          <p:cNvSpPr txBox="1"/>
          <p:nvPr/>
        </p:nvSpPr>
        <p:spPr>
          <a:xfrm>
            <a:off x="12082000" y="615550"/>
            <a:ext cx="2550299" cy="2736599"/>
          </a:xfrm>
          <a:prstGeom prst="rect">
            <a:avLst/>
          </a:prstGeom>
          <a:noFill/>
          <a:ln>
            <a:noFill/>
          </a:ln>
        </p:spPr>
        <p:txBody>
          <a:bodyPr lIns="0" tIns="0" rIns="0" bIns="0" anchor="ctr" anchorCtr="0">
            <a:noAutofit/>
          </a:bodyPr>
          <a:lstStyle/>
          <a:p>
            <a:pPr marL="0" marR="0" lvl="0" indent="0" algn="ctr" rtl="0">
              <a:lnSpc>
                <a:spcPct val="150000"/>
              </a:lnSpc>
              <a:spcBef>
                <a:spcPts val="0"/>
              </a:spcBef>
              <a:spcAft>
                <a:spcPts val="0"/>
              </a:spcAft>
              <a:buClr>
                <a:schemeClr val="lt1"/>
              </a:buClr>
              <a:buSzPct val="25000"/>
              <a:buFont typeface="Cabin"/>
              <a:buNone/>
            </a:pPr>
            <a:r>
              <a:rPr lang="en-US" sz="3000">
                <a:solidFill>
                  <a:srgbClr val="FFFF00"/>
                </a:solidFill>
                <a:latin typeface="Arial" charset="0"/>
                <a:ea typeface="Arial" charset="0"/>
                <a:cs typeface="Arial" charset="0"/>
                <a:sym typeface="Cabin"/>
              </a:rPr>
              <a:t>Sequential</a:t>
            </a:r>
          </a:p>
          <a:p>
            <a:pPr marL="0" marR="0" lvl="0" indent="0" algn="ctr" rtl="0">
              <a:lnSpc>
                <a:spcPct val="150000"/>
              </a:lnSpc>
              <a:spcBef>
                <a:spcPts val="0"/>
              </a:spcBef>
              <a:spcAft>
                <a:spcPts val="0"/>
              </a:spcAft>
              <a:buClr>
                <a:srgbClr val="FF00FF"/>
              </a:buClr>
              <a:buSzPct val="25000"/>
              <a:buFont typeface="Cabin"/>
              <a:buNone/>
            </a:pPr>
            <a:r>
              <a:rPr lang="en-US" sz="3000">
                <a:solidFill>
                  <a:srgbClr val="00FF00"/>
                </a:solidFill>
                <a:latin typeface="Arial" charset="0"/>
                <a:ea typeface="Arial" charset="0"/>
                <a:cs typeface="Arial" charset="0"/>
                <a:sym typeface="Cabin"/>
              </a:rPr>
              <a:t>Repeated</a:t>
            </a:r>
          </a:p>
          <a:p>
            <a:pPr marL="0" marR="0" lvl="0" indent="0" algn="ctr" rtl="0">
              <a:lnSpc>
                <a:spcPct val="150000"/>
              </a:lnSpc>
              <a:spcBef>
                <a:spcPts val="0"/>
              </a:spcBef>
              <a:spcAft>
                <a:spcPts val="0"/>
              </a:spcAft>
              <a:buClr>
                <a:srgbClr val="FF00FF"/>
              </a:buClr>
              <a:buSzPct val="25000"/>
              <a:buFont typeface="Cabin"/>
              <a:buNone/>
            </a:pPr>
            <a:r>
              <a:rPr lang="en-US" sz="3000">
                <a:solidFill>
                  <a:srgbClr val="FF9900"/>
                </a:solidFill>
                <a:latin typeface="Arial" charset="0"/>
                <a:ea typeface="Arial" charset="0"/>
                <a:cs typeface="Arial" charset="0"/>
                <a:sym typeface="Cabin"/>
              </a:rPr>
              <a:t>Conditional</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Shape 631"/>
          <p:cNvSpPr txBox="1"/>
          <p:nvPr/>
        </p:nvSpPr>
        <p:spPr>
          <a:xfrm>
            <a:off x="769725" y="139650"/>
            <a:ext cx="10417400" cy="8864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dirty="0">
                <a:solidFill>
                  <a:srgbClr val="00FF00"/>
                </a:solidFill>
                <a:latin typeface="Courier New"/>
                <a:ea typeface="Courier New"/>
                <a:cs typeface="Courier New"/>
                <a:sym typeface="Courier New"/>
              </a:rPr>
              <a:t>name = </a:t>
            </a:r>
            <a:r>
              <a:rPr lang="en-US" sz="3000" b="0" i="0" u="none" strike="noStrike" cap="none" dirty="0" smtClean="0">
                <a:solidFill>
                  <a:srgbClr val="FFFFFF"/>
                </a:solidFill>
                <a:latin typeface="Courier New"/>
                <a:ea typeface="Courier New"/>
                <a:cs typeface="Courier New"/>
                <a:sym typeface="Courier New"/>
              </a:rPr>
              <a:t>input</a:t>
            </a:r>
            <a:r>
              <a:rPr lang="en-US" sz="3000" b="0" i="0" u="none" strike="noStrike" cap="none" dirty="0">
                <a:solidFill>
                  <a:srgbClr val="00FF00"/>
                </a:solidFill>
                <a:latin typeface="Courier New"/>
                <a:ea typeface="Courier New"/>
                <a:cs typeface="Courier New"/>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dirty="0">
                <a:solidFill>
                  <a:srgbClr val="00FF00"/>
                </a:solidFill>
                <a:latin typeface="Courier New"/>
                <a:ea typeface="Courier New"/>
                <a:cs typeface="Courier New"/>
                <a:sym typeface="Courier New"/>
              </a:rPr>
              <a:t>handle = open(name, 'r')</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dirty="0">
                <a:solidFill>
                  <a:srgbClr val="00FF00"/>
                </a:solidFill>
                <a:latin typeface="Courier New"/>
                <a:ea typeface="Courier New"/>
                <a:cs typeface="Courier New"/>
                <a:sym typeface="Courier New"/>
              </a:rPr>
              <a:t>text = </a:t>
            </a:r>
            <a:r>
              <a:rPr lang="en-US" sz="3000" b="0" i="0" u="none" strike="noStrike" cap="none" dirty="0" err="1">
                <a:solidFill>
                  <a:srgbClr val="00FF00"/>
                </a:solidFill>
                <a:latin typeface="Courier New"/>
                <a:ea typeface="Courier New"/>
                <a:cs typeface="Courier New"/>
                <a:sym typeface="Courier New"/>
              </a:rPr>
              <a:t>handle.read</a:t>
            </a:r>
            <a:r>
              <a:rPr lang="en-US" sz="3000" b="0"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dirty="0">
                <a:solidFill>
                  <a:srgbClr val="00FF00"/>
                </a:solidFill>
                <a:latin typeface="Courier New"/>
                <a:ea typeface="Courier New"/>
                <a:cs typeface="Courier New"/>
                <a:sym typeface="Courier New"/>
              </a:rPr>
              <a:t>words = </a:t>
            </a:r>
            <a:r>
              <a:rPr lang="en-US" sz="3000" b="0" i="0" u="none" strike="noStrike" cap="none" dirty="0" err="1">
                <a:solidFill>
                  <a:srgbClr val="00FF00"/>
                </a:solidFill>
                <a:latin typeface="Courier New"/>
                <a:ea typeface="Courier New"/>
                <a:cs typeface="Courier New"/>
                <a:sym typeface="Courier New"/>
              </a:rPr>
              <a:t>text.split</a:t>
            </a:r>
            <a:r>
              <a:rPr lang="en-US" sz="3000" b="0"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dirty="0">
                <a:solidFill>
                  <a:srgbClr val="00FF00"/>
                </a:solidFill>
                <a:latin typeface="Courier New"/>
                <a:ea typeface="Courier New"/>
                <a:cs typeface="Courier New"/>
                <a:sym typeface="Courier New"/>
              </a:rPr>
              <a:t>counts = </a:t>
            </a:r>
            <a:r>
              <a:rPr lang="en-US" sz="3000" b="0" i="0" u="none" strike="noStrike" cap="none" dirty="0" err="1">
                <a:solidFill>
                  <a:srgbClr val="00FF00"/>
                </a:solidFill>
                <a:latin typeface="Courier New"/>
                <a:ea typeface="Courier New"/>
                <a:cs typeface="Courier New"/>
                <a:sym typeface="Courier New"/>
              </a:rPr>
              <a:t>dict</a:t>
            </a:r>
            <a:r>
              <a:rPr lang="en-US" sz="3000" b="0"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dirty="0">
                <a:solidFill>
                  <a:srgbClr val="00FF00"/>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dirty="0">
                <a:solidFill>
                  <a:srgbClr val="00FF00"/>
                </a:solidFill>
                <a:latin typeface="Courier New"/>
                <a:ea typeface="Courier New"/>
                <a:cs typeface="Courier New"/>
                <a:sym typeface="Courier New"/>
              </a:rPr>
              <a:t>   </a:t>
            </a:r>
            <a:r>
              <a:rPr lang="en-US" sz="3000" b="0" i="0" u="none" strike="noStrike" cap="none" dirty="0">
                <a:solidFill>
                  <a:srgbClr val="FFFF00"/>
                </a:solidFill>
                <a:latin typeface="Courier New"/>
                <a:ea typeface="Courier New"/>
                <a:cs typeface="Courier New"/>
                <a:sym typeface="Courier New"/>
              </a:rPr>
              <a:t>counts[word] = </a:t>
            </a:r>
            <a:r>
              <a:rPr lang="en-US" sz="3000" b="0" i="0" u="none" strike="noStrike" cap="none" dirty="0" err="1">
                <a:solidFill>
                  <a:srgbClr val="FFFF00"/>
                </a:solidFill>
                <a:latin typeface="Courier New"/>
                <a:ea typeface="Courier New"/>
                <a:cs typeface="Courier New"/>
                <a:sym typeface="Courier New"/>
              </a:rPr>
              <a:t>counts.get</a:t>
            </a:r>
            <a:r>
              <a:rPr lang="en-US" sz="3000" b="0" i="0" u="none" strike="noStrike" cap="none" dirty="0">
                <a:solidFill>
                  <a:srgbClr val="FFFF00"/>
                </a:solidFill>
                <a:latin typeface="Courier New"/>
                <a:ea typeface="Courier New"/>
                <a:cs typeface="Courier New"/>
                <a:sym typeface="Courier New"/>
              </a:rPr>
              <a:t>(word,0) + 1</a:t>
            </a:r>
          </a:p>
          <a:p>
            <a:pPr marL="0" marR="0" lvl="0" indent="0" algn="l" rtl="0">
              <a:lnSpc>
                <a:spcPct val="100000"/>
              </a:lnSpc>
              <a:spcBef>
                <a:spcPts val="0"/>
              </a:spcBef>
              <a:spcAft>
                <a:spcPts val="0"/>
              </a:spcAft>
              <a:buClr>
                <a:srgbClr val="00FF00"/>
              </a:buClr>
              <a:buFont typeface="Cabin"/>
              <a:buNone/>
            </a:pPr>
            <a:endParaRPr sz="3000"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dirty="0" err="1">
                <a:solidFill>
                  <a:srgbClr val="00FF00"/>
                </a:solidFill>
                <a:latin typeface="Courier New"/>
                <a:ea typeface="Courier New"/>
                <a:cs typeface="Courier New"/>
                <a:sym typeface="Courier New"/>
              </a:rPr>
              <a:t>bigcount</a:t>
            </a:r>
            <a:r>
              <a:rPr lang="en-US" sz="3000" b="0" i="0" u="none" strike="noStrike" cap="none" dirty="0">
                <a:solidFill>
                  <a:srgbClr val="00FF00"/>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dirty="0" err="1">
                <a:solidFill>
                  <a:srgbClr val="00FF00"/>
                </a:solidFill>
                <a:latin typeface="Courier New"/>
                <a:ea typeface="Courier New"/>
                <a:cs typeface="Courier New"/>
                <a:sym typeface="Courier New"/>
              </a:rPr>
              <a:t>bigword</a:t>
            </a:r>
            <a:r>
              <a:rPr lang="en-US" sz="3000" b="0" i="0" u="none" strike="noStrike" cap="none" dirty="0">
                <a:solidFill>
                  <a:srgbClr val="00FF00"/>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dirty="0">
                <a:solidFill>
                  <a:srgbClr val="00FF00"/>
                </a:solidFill>
                <a:latin typeface="Courier New"/>
                <a:ea typeface="Courier New"/>
                <a:cs typeface="Courier New"/>
                <a:sym typeface="Courier New"/>
              </a:rPr>
              <a:t>for </a:t>
            </a:r>
            <a:r>
              <a:rPr lang="en-US" sz="3000" b="0" i="0" u="none" strike="noStrike" cap="none" dirty="0" err="1">
                <a:solidFill>
                  <a:srgbClr val="00FF00"/>
                </a:solidFill>
                <a:latin typeface="Courier New"/>
                <a:ea typeface="Courier New"/>
                <a:cs typeface="Courier New"/>
                <a:sym typeface="Courier New"/>
              </a:rPr>
              <a:t>word,count</a:t>
            </a:r>
            <a:r>
              <a:rPr lang="en-US" sz="3000" b="0" i="0" u="none" strike="noStrike" cap="none" dirty="0">
                <a:solidFill>
                  <a:srgbClr val="00FF00"/>
                </a:solidFill>
                <a:latin typeface="Courier New"/>
                <a:ea typeface="Courier New"/>
                <a:cs typeface="Courier New"/>
                <a:sym typeface="Courier New"/>
              </a:rPr>
              <a:t> in </a:t>
            </a:r>
            <a:r>
              <a:rPr lang="en-US" sz="3000" b="0" i="0" u="none" strike="noStrike" cap="none" dirty="0" err="1">
                <a:solidFill>
                  <a:srgbClr val="00FF00"/>
                </a:solidFill>
                <a:latin typeface="Courier New"/>
                <a:ea typeface="Courier New"/>
                <a:cs typeface="Courier New"/>
                <a:sym typeface="Courier New"/>
              </a:rPr>
              <a:t>counts.items</a:t>
            </a:r>
            <a:r>
              <a:rPr lang="en-US" sz="3000" b="0"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dirty="0">
                <a:solidFill>
                  <a:srgbClr val="FF00FF"/>
                </a:solidFill>
                <a:latin typeface="Courier New"/>
                <a:ea typeface="Courier New"/>
                <a:cs typeface="Courier New"/>
                <a:sym typeface="Courier New"/>
              </a:rPr>
              <a:t>    </a:t>
            </a:r>
            <a:r>
              <a:rPr lang="en-US" sz="3000" b="0" i="0" u="none" strike="noStrike" cap="none" dirty="0">
                <a:solidFill>
                  <a:srgbClr val="FF9900"/>
                </a:solidFill>
                <a:latin typeface="Courier New"/>
                <a:ea typeface="Courier New"/>
                <a:cs typeface="Courier New"/>
                <a:sym typeface="Courier New"/>
              </a:rPr>
              <a:t>if </a:t>
            </a:r>
            <a:r>
              <a:rPr lang="en-US" sz="3000" b="0" i="0" u="none" strike="noStrike" cap="none" dirty="0" err="1">
                <a:solidFill>
                  <a:srgbClr val="FF9900"/>
                </a:solidFill>
                <a:latin typeface="Courier New"/>
                <a:ea typeface="Courier New"/>
                <a:cs typeface="Courier New"/>
                <a:sym typeface="Courier New"/>
              </a:rPr>
              <a:t>bigcount</a:t>
            </a:r>
            <a:r>
              <a:rPr lang="en-US" sz="3000" b="0" i="0" u="none" strike="noStrike" cap="none" dirty="0">
                <a:solidFill>
                  <a:srgbClr val="FF9900"/>
                </a:solidFill>
                <a:latin typeface="Courier New"/>
                <a:ea typeface="Courier New"/>
                <a:cs typeface="Courier New"/>
                <a:sym typeface="Courier New"/>
              </a:rPr>
              <a:t> is None or count &gt; </a:t>
            </a:r>
            <a:r>
              <a:rPr lang="en-US" sz="3000" b="0" i="0" u="none" strike="noStrike" cap="none" dirty="0" err="1">
                <a:solidFill>
                  <a:srgbClr val="FF9900"/>
                </a:solidFill>
                <a:latin typeface="Courier New"/>
                <a:ea typeface="Courier New"/>
                <a:cs typeface="Courier New"/>
                <a:sym typeface="Courier New"/>
              </a:rPr>
              <a:t>bigcount</a:t>
            </a:r>
            <a:r>
              <a:rPr lang="en-US" sz="3000" b="0" i="0" u="none" strike="noStrike" cap="none" dirty="0">
                <a:solidFill>
                  <a:srgbClr val="FF99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dirty="0">
                <a:solidFill>
                  <a:srgbClr val="FF9900"/>
                </a:solidFill>
                <a:latin typeface="Courier New"/>
                <a:ea typeface="Courier New"/>
                <a:cs typeface="Courier New"/>
                <a:sym typeface="Courier New"/>
              </a:rPr>
              <a:t>        </a:t>
            </a:r>
            <a:r>
              <a:rPr lang="en-US" sz="3000" b="0" i="0" u="none" strike="noStrike" cap="none" dirty="0" err="1">
                <a:solidFill>
                  <a:srgbClr val="FF9900"/>
                </a:solidFill>
                <a:latin typeface="Courier New"/>
                <a:ea typeface="Courier New"/>
                <a:cs typeface="Courier New"/>
                <a:sym typeface="Courier New"/>
              </a:rPr>
              <a:t>bigword</a:t>
            </a:r>
            <a:r>
              <a:rPr lang="en-US" sz="3000" b="0" i="0" u="none" strike="noStrike" cap="none" dirty="0">
                <a:solidFill>
                  <a:srgbClr val="FF9900"/>
                </a:solidFill>
                <a:latin typeface="Courier New"/>
                <a:ea typeface="Courier New"/>
                <a:cs typeface="Courier New"/>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dirty="0">
                <a:solidFill>
                  <a:srgbClr val="FF9900"/>
                </a:solidFill>
                <a:latin typeface="Courier New"/>
                <a:ea typeface="Courier New"/>
                <a:cs typeface="Courier New"/>
                <a:sym typeface="Courier New"/>
              </a:rPr>
              <a:t>        </a:t>
            </a:r>
            <a:r>
              <a:rPr lang="en-US" sz="3000" b="0" i="0" u="none" strike="noStrike" cap="none" dirty="0" err="1">
                <a:solidFill>
                  <a:srgbClr val="FF9900"/>
                </a:solidFill>
                <a:latin typeface="Courier New"/>
                <a:ea typeface="Courier New"/>
                <a:cs typeface="Courier New"/>
                <a:sym typeface="Courier New"/>
              </a:rPr>
              <a:t>bigcount</a:t>
            </a:r>
            <a:r>
              <a:rPr lang="en-US" sz="3000" b="0" i="0" u="none" strike="noStrike" cap="none" dirty="0">
                <a:solidFill>
                  <a:srgbClr val="FF9900"/>
                </a:solidFill>
                <a:latin typeface="Courier New"/>
                <a:ea typeface="Courier New"/>
                <a:cs typeface="Courier New"/>
                <a:sym typeface="Courier New"/>
              </a:rPr>
              <a:t> = count</a:t>
            </a:r>
          </a:p>
          <a:p>
            <a:pPr marL="0" marR="0" lvl="0" indent="0" algn="l" rtl="0">
              <a:lnSpc>
                <a:spcPct val="100000"/>
              </a:lnSpc>
              <a:spcBef>
                <a:spcPts val="0"/>
              </a:spcBef>
              <a:spcAft>
                <a:spcPts val="0"/>
              </a:spcAft>
              <a:buClr>
                <a:srgbClr val="00FF00"/>
              </a:buClr>
              <a:buFont typeface="Cabin"/>
              <a:buNone/>
            </a:pPr>
            <a:endParaRPr sz="3000"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dirty="0">
                <a:solidFill>
                  <a:srgbClr val="00FF00"/>
                </a:solidFill>
                <a:latin typeface="Courier New"/>
                <a:ea typeface="Courier New"/>
                <a:cs typeface="Courier New"/>
                <a:sym typeface="Courier New"/>
              </a:rPr>
              <a:t>print </a:t>
            </a:r>
            <a:r>
              <a:rPr lang="en-US" sz="3000" dirty="0">
                <a:solidFill>
                  <a:srgbClr val="00FF00"/>
                </a:solidFill>
                <a:latin typeface="Courier New"/>
                <a:ea typeface="Courier New"/>
                <a:cs typeface="Courier New"/>
                <a:sym typeface="Courier New"/>
              </a:rPr>
              <a:t>(</a:t>
            </a:r>
            <a:r>
              <a:rPr lang="en-US" sz="3000" b="0" i="0" u="none" strike="noStrike" cap="none" dirty="0" err="1" smtClean="0">
                <a:solidFill>
                  <a:srgbClr val="00FF00"/>
                </a:solidFill>
                <a:latin typeface="Courier New"/>
                <a:ea typeface="Courier New"/>
                <a:cs typeface="Courier New"/>
                <a:sym typeface="Courier New"/>
              </a:rPr>
              <a:t>bigword</a:t>
            </a:r>
            <a:r>
              <a:rPr lang="en-US" sz="3000" b="0" i="0" u="none" strike="noStrike" cap="none" dirty="0">
                <a:solidFill>
                  <a:srgbClr val="00FF00"/>
                </a:solidFill>
                <a:latin typeface="Courier New"/>
                <a:ea typeface="Courier New"/>
                <a:cs typeface="Courier New"/>
                <a:sym typeface="Courier New"/>
              </a:rPr>
              <a:t>, </a:t>
            </a:r>
            <a:r>
              <a:rPr lang="en-US" sz="3000" b="0" i="0" u="none" strike="noStrike" cap="none" dirty="0" err="1" smtClean="0">
                <a:solidFill>
                  <a:srgbClr val="00FF00"/>
                </a:solidFill>
                <a:latin typeface="Courier New"/>
                <a:ea typeface="Courier New"/>
                <a:cs typeface="Courier New"/>
                <a:sym typeface="Courier New"/>
              </a:rPr>
              <a:t>bigcount</a:t>
            </a:r>
            <a:r>
              <a:rPr lang="en-US" sz="3000" b="0" i="0" u="none" strike="noStrike" cap="none" smtClean="0">
                <a:solidFill>
                  <a:srgbClr val="00FF00"/>
                </a:solidFill>
                <a:latin typeface="Courier New"/>
                <a:ea typeface="Courier New"/>
                <a:cs typeface="Courier New"/>
                <a:sym typeface="Courier New"/>
              </a:rPr>
              <a:t>)</a:t>
            </a:r>
            <a:endParaRPr lang="en-US" sz="3000" b="0" i="0" u="none" strike="noStrike" cap="none" dirty="0">
              <a:solidFill>
                <a:srgbClr val="00FF00"/>
              </a:solidFill>
              <a:latin typeface="Courier New"/>
              <a:ea typeface="Courier New"/>
              <a:cs typeface="Courier New"/>
              <a:sym typeface="Courier New"/>
            </a:endParaRPr>
          </a:p>
        </p:txBody>
      </p:sp>
      <p:sp>
        <p:nvSpPr>
          <p:cNvPr id="632" name="Shape 632"/>
          <p:cNvSpPr txBox="1"/>
          <p:nvPr/>
        </p:nvSpPr>
        <p:spPr>
          <a:xfrm>
            <a:off x="11244375" y="734950"/>
            <a:ext cx="3996000" cy="7680599"/>
          </a:xfrm>
          <a:prstGeom prst="rect">
            <a:avLst/>
          </a:prstGeom>
          <a:noFill/>
          <a:ln w="9525"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lnSpc>
                <a:spcPct val="115000"/>
              </a:lnSpc>
              <a:spcBef>
                <a:spcPts val="0"/>
              </a:spcBef>
              <a:spcAft>
                <a:spcPts val="0"/>
              </a:spcAft>
              <a:buClr>
                <a:srgbClr val="FF00FF"/>
              </a:buClr>
              <a:buSzPct val="25000"/>
              <a:buFont typeface="Cabin"/>
              <a:buNone/>
            </a:pPr>
            <a:r>
              <a:rPr lang="en-US" sz="3000">
                <a:solidFill>
                  <a:srgbClr val="00FF00"/>
                </a:solidFill>
                <a:latin typeface="Arial" charset="0"/>
                <a:ea typeface="Arial" charset="0"/>
                <a:cs typeface="Arial" charset="0"/>
                <a:sym typeface="Cabin"/>
              </a:rPr>
              <a:t>A short Python “Story” about how to count words in a file</a:t>
            </a:r>
          </a:p>
          <a:p>
            <a:pPr marL="0" marR="0" lvl="0" indent="0" algn="ctr" rtl="0">
              <a:lnSpc>
                <a:spcPct val="115000"/>
              </a:lnSpc>
              <a:spcBef>
                <a:spcPts val="0"/>
              </a:spcBef>
              <a:spcAft>
                <a:spcPts val="0"/>
              </a:spcAft>
              <a:buClr>
                <a:srgbClr val="FF00FF"/>
              </a:buClr>
              <a:buFont typeface="Cabin"/>
              <a:buNone/>
            </a:pPr>
            <a:endParaRPr sz="3000">
              <a:solidFill>
                <a:srgbClr val="00FF00"/>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a:solidFill>
                  <a:srgbClr val="FFFFFF"/>
                </a:solidFill>
                <a:latin typeface="Arial" charset="0"/>
                <a:ea typeface="Arial" charset="0"/>
                <a:cs typeface="Arial" charset="0"/>
                <a:sym typeface="Cabin"/>
              </a:rPr>
              <a:t>A word used to read data from a user </a:t>
            </a:r>
          </a:p>
          <a:p>
            <a:pPr marL="0" marR="0" lvl="0" indent="0" algn="ctr" rtl="0">
              <a:lnSpc>
                <a:spcPct val="115000"/>
              </a:lnSpc>
              <a:spcBef>
                <a:spcPts val="0"/>
              </a:spcBef>
              <a:spcAft>
                <a:spcPts val="0"/>
              </a:spcAft>
              <a:buClr>
                <a:srgbClr val="FF00FF"/>
              </a:buClr>
              <a:buFont typeface="Cabin"/>
              <a:buNone/>
            </a:pPr>
            <a:endParaRPr sz="3000">
              <a:solidFill>
                <a:srgbClr val="00FF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a:solidFill>
                  <a:srgbClr val="FFFF00"/>
                </a:solidFill>
                <a:latin typeface="Arial" charset="0"/>
                <a:ea typeface="Arial" charset="0"/>
                <a:cs typeface="Arial" charset="0"/>
                <a:sym typeface="Cabin"/>
              </a:rPr>
              <a:t>A sentence about updating one of the many counts</a:t>
            </a:r>
          </a:p>
          <a:p>
            <a:pPr marL="0" marR="0" lvl="0" indent="0" algn="ctr" rtl="0">
              <a:lnSpc>
                <a:spcPct val="115000"/>
              </a:lnSpc>
              <a:spcBef>
                <a:spcPts val="0"/>
              </a:spcBef>
              <a:spcAft>
                <a:spcPts val="0"/>
              </a:spcAft>
              <a:buClr>
                <a:srgbClr val="FF00FF"/>
              </a:buClr>
              <a:buFont typeface="Cabin"/>
              <a:buNone/>
            </a:pPr>
            <a:endParaRPr sz="3000">
              <a:solidFill>
                <a:srgbClr val="FF00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a:solidFill>
                  <a:srgbClr val="FF9900"/>
                </a:solidFill>
                <a:latin typeface="Arial" charset="0"/>
                <a:ea typeface="Arial" charset="0"/>
                <a:cs typeface="Arial" charset="0"/>
                <a:sym typeface="Cabin"/>
              </a:rPr>
              <a:t>A paragraph about how  to find the largest item in a list</a:t>
            </a:r>
          </a:p>
        </p:txBody>
      </p:sp>
      <p:cxnSp>
        <p:nvCxnSpPr>
          <p:cNvPr id="633" name="Shape 633"/>
          <p:cNvCxnSpPr/>
          <p:nvPr/>
        </p:nvCxnSpPr>
        <p:spPr>
          <a:xfrm>
            <a:off x="6986588" y="1100138"/>
            <a:ext cx="4011411" cy="2020087"/>
          </a:xfrm>
          <a:prstGeom prst="straightConnector1">
            <a:avLst/>
          </a:prstGeom>
          <a:noFill/>
          <a:ln w="38100" cap="flat" cmpd="sng">
            <a:solidFill>
              <a:srgbClr val="FFFFFF"/>
            </a:solidFill>
            <a:prstDash val="solid"/>
            <a:round/>
            <a:headEnd type="none" w="lg" len="lg"/>
            <a:tailEnd type="none" w="lg" len="lg"/>
          </a:ln>
        </p:spPr>
      </p:cxnSp>
      <p:cxnSp>
        <p:nvCxnSpPr>
          <p:cNvPr id="634" name="Shape 634"/>
          <p:cNvCxnSpPr/>
          <p:nvPr/>
        </p:nvCxnSpPr>
        <p:spPr>
          <a:xfrm>
            <a:off x="9972675" y="3971925"/>
            <a:ext cx="1633575" cy="1094274"/>
          </a:xfrm>
          <a:prstGeom prst="straightConnector1">
            <a:avLst/>
          </a:prstGeom>
          <a:noFill/>
          <a:ln w="38100" cap="flat" cmpd="sng">
            <a:solidFill>
              <a:srgbClr val="FFFF00"/>
            </a:solidFill>
            <a:prstDash val="solid"/>
            <a:round/>
            <a:headEnd type="none" w="lg" len="lg"/>
            <a:tailEnd type="none" w="lg" len="lg"/>
          </a:ln>
        </p:spPr>
      </p:cxnSp>
      <p:cxnSp>
        <p:nvCxnSpPr>
          <p:cNvPr id="635" name="Shape 635"/>
          <p:cNvCxnSpPr/>
          <p:nvPr/>
        </p:nvCxnSpPr>
        <p:spPr>
          <a:xfrm>
            <a:off x="7558088" y="6643688"/>
            <a:ext cx="3629037" cy="314161"/>
          </a:xfrm>
          <a:prstGeom prst="straightConnector1">
            <a:avLst/>
          </a:prstGeom>
          <a:noFill/>
          <a:ln w="38100" cap="flat" cmpd="sng">
            <a:solidFill>
              <a:srgbClr val="FF9900"/>
            </a:solidFill>
            <a:prstDash val="solid"/>
            <a:round/>
            <a:headEnd type="none" w="lg" len="lg"/>
            <a:tailEnd type="none" w="lg" len="lg"/>
          </a:ln>
        </p:spPr>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Shape 640"/>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Summary</a:t>
            </a:r>
          </a:p>
        </p:txBody>
      </p:sp>
      <p:sp>
        <p:nvSpPr>
          <p:cNvPr id="641" name="Shape 641"/>
          <p:cNvSpPr txBox="1">
            <a:spLocks noGrp="1"/>
          </p:cNvSpPr>
          <p:nvPr>
            <p:ph type="body" idx="1"/>
          </p:nvPr>
        </p:nvSpPr>
        <p:spPr>
          <a:xfrm>
            <a:off x="1155700" y="2603500"/>
            <a:ext cx="13932000" cy="52577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This is a quick overview of </a:t>
            </a:r>
            <a:r>
              <a:rPr lang="en-US" sz="3600" u="none" strike="noStrike" cap="none">
                <a:solidFill>
                  <a:srgbClr val="FFFF00"/>
                </a:solidFill>
                <a:latin typeface="Arial" charset="0"/>
                <a:ea typeface="Arial" charset="0"/>
                <a:cs typeface="Arial" charset="0"/>
                <a:sym typeface="Cabin"/>
              </a:rPr>
              <a:t>Chapter 1</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We will revisit these concepts throughout the course</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Focus on the big picture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xfrm>
            <a:off x="1155700" y="241300"/>
            <a:ext cx="13932000" cy="811500"/>
          </a:xfrm>
          <a:prstGeom prst="rect">
            <a:avLst/>
          </a:prstGeom>
        </p:spPr>
        <p:txBody>
          <a:bodyPr lIns="91425" tIns="91425" rIns="91425" bIns="91425" anchor="ctr" anchorCtr="0">
            <a:noAutofit/>
          </a:bodyPr>
          <a:lstStyle/>
          <a:p>
            <a:pPr lvl="0">
              <a:spcBef>
                <a:spcPts val="0"/>
              </a:spcBef>
              <a:buNone/>
            </a:pPr>
            <a:r>
              <a:rPr lang="en-US" sz="3600">
                <a:solidFill>
                  <a:srgbClr val="FFFF00"/>
                </a:solidFill>
              </a:rPr>
              <a:t>Acknowledgements / Contributions</a:t>
            </a:r>
          </a:p>
        </p:txBody>
      </p:sp>
      <p:sp>
        <p:nvSpPr>
          <p:cNvPr id="647" name="Shape 647"/>
          <p:cNvSpPr txBox="1"/>
          <p:nvPr/>
        </p:nvSpPr>
        <p:spPr>
          <a:xfrm>
            <a:off x="1206100" y="1381725"/>
            <a:ext cx="6797699" cy="7082699"/>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These slides are Copyright 2010-  Charles R. Severance (</a:t>
            </a:r>
            <a:r>
              <a:rPr lang="en-US" sz="1800" u="sng">
                <a:solidFill>
                  <a:srgbClr val="FFFF00"/>
                </a:solidFill>
                <a:hlinkClick r:id="rId3"/>
              </a:rPr>
              <a:t>www.dr-chuck.com</a:t>
            </a:r>
            <a:r>
              <a:rPr lang="en-US" sz="1800">
                <a:solidFill>
                  <a:srgbClr val="FFFFFF"/>
                </a:solidFill>
              </a:rPr>
              <a:t>) of the University of Michigan School of Information and </a:t>
            </a:r>
            <a:r>
              <a:rPr lang="en-US" sz="1800" u="sng">
                <a:solidFill>
                  <a:srgbClr val="FFFF00"/>
                </a:solidFill>
                <a:hlinkClick r:id="rId4"/>
              </a:rPr>
              <a:t>open.umich.edu</a:t>
            </a:r>
            <a:r>
              <a:rPr lang="en-US" sz="1800">
                <a:solidFill>
                  <a:srgbClr val="FFFF00"/>
                </a:solidFill>
              </a:rPr>
              <a:t> </a:t>
            </a:r>
            <a:r>
              <a:rPr lang="en-US" sz="1800">
                <a:solidFill>
                  <a:srgbClr val="FFFFFF"/>
                </a:solidFill>
              </a:rPr>
              <a:t>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a:solidFill>
                <a:srgbClr val="FFFFFF"/>
              </a:solidFill>
            </a:endParaRPr>
          </a:p>
          <a:p>
            <a:pPr lvl="0" rtl="0">
              <a:spcBef>
                <a:spcPts val="0"/>
              </a:spcBef>
              <a:buNone/>
            </a:pPr>
            <a:r>
              <a:rPr lang="en-US" sz="1800">
                <a:solidFill>
                  <a:srgbClr val="FFFFFF"/>
                </a:solidFill>
              </a:rPr>
              <a:t>Initial Development: Charles Severance, University of Michigan School of Information</a:t>
            </a:r>
          </a:p>
          <a:p>
            <a:pPr lvl="0" rtl="0">
              <a:spcBef>
                <a:spcPts val="0"/>
              </a:spcBef>
              <a:buNone/>
            </a:pPr>
            <a:endParaRPr sz="1800">
              <a:solidFill>
                <a:srgbClr val="FFFFFF"/>
              </a:solidFill>
            </a:endParaRPr>
          </a:p>
          <a:p>
            <a:pPr lvl="0" rtl="0">
              <a:spcBef>
                <a:spcPts val="0"/>
              </a:spcBef>
              <a:buClr>
                <a:schemeClr val="dk2"/>
              </a:buClr>
              <a:buSzPct val="61111"/>
              <a:buFont typeface="Arial"/>
              <a:buNone/>
            </a:pPr>
            <a:r>
              <a:rPr lang="en-US" sz="1800">
                <a:solidFill>
                  <a:schemeClr val="lt1"/>
                </a:solidFill>
              </a:rPr>
              <a:t>… Insert new Contributors and Translators here</a:t>
            </a:r>
          </a:p>
          <a:p>
            <a:pPr lvl="0">
              <a:spcBef>
                <a:spcPts val="0"/>
              </a:spcBef>
              <a:buNone/>
            </a:pPr>
            <a:endParaRPr sz="1800">
              <a:solidFill>
                <a:srgbClr val="FFFFFF"/>
              </a:solidFill>
            </a:endParaRPr>
          </a:p>
        </p:txBody>
      </p:sp>
      <p:pic>
        <p:nvPicPr>
          <p:cNvPr id="648" name="Shape 648"/>
          <p:cNvPicPr preferRelativeResize="0"/>
          <p:nvPr/>
        </p:nvPicPr>
        <p:blipFill rotWithShape="1">
          <a:blip r:embed="rId5">
            <a:alphaModFix/>
          </a:blip>
          <a:srcRect/>
          <a:stretch/>
        </p:blipFill>
        <p:spPr>
          <a:xfrm>
            <a:off x="437900" y="134650"/>
            <a:ext cx="1024800" cy="1024800"/>
          </a:xfrm>
          <a:prstGeom prst="rect">
            <a:avLst/>
          </a:prstGeom>
          <a:noFill/>
          <a:ln>
            <a:noFill/>
          </a:ln>
        </p:spPr>
      </p:pic>
      <p:pic>
        <p:nvPicPr>
          <p:cNvPr id="649" name="Shape 649"/>
          <p:cNvPicPr preferRelativeResize="0"/>
          <p:nvPr/>
        </p:nvPicPr>
        <p:blipFill rotWithShape="1">
          <a:blip r:embed="rId6">
            <a:alphaModFix/>
          </a:blip>
          <a:srcRect/>
          <a:stretch/>
        </p:blipFill>
        <p:spPr>
          <a:xfrm>
            <a:off x="13897687" y="312850"/>
            <a:ext cx="1968599" cy="668400"/>
          </a:xfrm>
          <a:prstGeom prst="rect">
            <a:avLst/>
          </a:prstGeom>
          <a:noFill/>
          <a:ln>
            <a:noFill/>
          </a:ln>
        </p:spPr>
      </p:pic>
      <p:sp>
        <p:nvSpPr>
          <p:cNvPr id="650" name="Shape 650"/>
          <p:cNvSpPr txBox="1"/>
          <p:nvPr/>
        </p:nvSpPr>
        <p:spPr>
          <a:xfrm>
            <a:off x="8704400" y="1512200"/>
            <a:ext cx="6797699" cy="7082699"/>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cxnSp>
        <p:nvCxnSpPr>
          <p:cNvPr id="260" name="Shape 260"/>
          <p:cNvCxnSpPr/>
          <p:nvPr/>
        </p:nvCxnSpPr>
        <p:spPr>
          <a:xfrm rot="10800000" flipH="1">
            <a:off x="4168775" y="4079874"/>
            <a:ext cx="1254125" cy="1517650"/>
          </a:xfrm>
          <a:prstGeom prst="straightConnector1">
            <a:avLst/>
          </a:prstGeom>
          <a:noFill/>
          <a:ln w="215900" cap="rnd" cmpd="sng">
            <a:solidFill>
              <a:srgbClr val="2E2F30"/>
            </a:solidFill>
            <a:prstDash val="solid"/>
            <a:miter/>
            <a:headEnd type="none" w="med" len="med"/>
            <a:tailEnd type="none" w="med" len="med"/>
          </a:ln>
        </p:spPr>
      </p:cxnSp>
      <p:cxnSp>
        <p:nvCxnSpPr>
          <p:cNvPr id="261" name="Shape 261"/>
          <p:cNvCxnSpPr/>
          <p:nvPr/>
        </p:nvCxnSpPr>
        <p:spPr>
          <a:xfrm rot="10800000" flipH="1">
            <a:off x="7369175" y="4213225"/>
            <a:ext cx="80961" cy="1214437"/>
          </a:xfrm>
          <a:prstGeom prst="straightConnector1">
            <a:avLst/>
          </a:prstGeom>
          <a:noFill/>
          <a:ln w="215900" cap="rnd" cmpd="sng">
            <a:solidFill>
              <a:srgbClr val="2E2F30"/>
            </a:solidFill>
            <a:prstDash val="solid"/>
            <a:miter/>
            <a:headEnd type="none" w="med" len="med"/>
            <a:tailEnd type="none" w="med" len="med"/>
          </a:ln>
        </p:spPr>
      </p:cxnSp>
      <p:cxnSp>
        <p:nvCxnSpPr>
          <p:cNvPr id="262" name="Shape 262"/>
          <p:cNvCxnSpPr/>
          <p:nvPr/>
        </p:nvCxnSpPr>
        <p:spPr>
          <a:xfrm rot="10800000">
            <a:off x="8783636" y="4189412"/>
            <a:ext cx="2771774" cy="930275"/>
          </a:xfrm>
          <a:prstGeom prst="straightConnector1">
            <a:avLst/>
          </a:prstGeom>
          <a:noFill/>
          <a:ln w="215900" cap="rnd" cmpd="sng">
            <a:solidFill>
              <a:srgbClr val="2E2F30"/>
            </a:solidFill>
            <a:prstDash val="solid"/>
            <a:miter/>
            <a:headEnd type="none" w="med" len="med"/>
            <a:tailEnd type="none" w="med" len="med"/>
          </a:ln>
        </p:spPr>
      </p:cxnSp>
      <p:pic>
        <p:nvPicPr>
          <p:cNvPr id="263" name="Shape 263"/>
          <p:cNvPicPr preferRelativeResize="0"/>
          <p:nvPr/>
        </p:nvPicPr>
        <p:blipFill rotWithShape="1">
          <a:blip r:embed="rId3">
            <a:alphaModFix/>
          </a:blip>
          <a:srcRect/>
          <a:stretch/>
        </p:blipFill>
        <p:spPr>
          <a:xfrm>
            <a:off x="9067800" y="546100"/>
            <a:ext cx="1187449" cy="1689100"/>
          </a:xfrm>
          <a:prstGeom prst="rect">
            <a:avLst/>
          </a:prstGeom>
          <a:noFill/>
          <a:ln>
            <a:noFill/>
          </a:ln>
        </p:spPr>
      </p:pic>
      <p:sp>
        <p:nvSpPr>
          <p:cNvPr id="264" name="Shape 264"/>
          <p:cNvSpPr txBox="1"/>
          <p:nvPr/>
        </p:nvSpPr>
        <p:spPr>
          <a:xfrm>
            <a:off x="2870200" y="2730500"/>
            <a:ext cx="9931400" cy="1587499"/>
          </a:xfrm>
          <a:prstGeom prst="rect">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4800" b="0" i="0" u="none" strike="noStrike" cap="none">
                <a:solidFill>
                  <a:schemeClr val="lt1"/>
                </a:solidFill>
                <a:latin typeface="Ovo"/>
                <a:ea typeface="Ovo"/>
                <a:cs typeface="Ovo"/>
                <a:sym typeface="Ovo"/>
              </a:rPr>
              <a:t>Computer</a:t>
            </a:r>
          </a:p>
          <a:p>
            <a:pPr marL="0" marR="0" lvl="0" indent="0" algn="ctr" rtl="0">
              <a:lnSpc>
                <a:spcPct val="100000"/>
              </a:lnSpc>
              <a:spcBef>
                <a:spcPts val="0"/>
              </a:spcBef>
              <a:spcAft>
                <a:spcPts val="0"/>
              </a:spcAft>
              <a:buClr>
                <a:schemeClr val="lt1"/>
              </a:buClr>
              <a:buSzPct val="25000"/>
              <a:buFont typeface="Ovo"/>
              <a:buNone/>
            </a:pPr>
            <a:r>
              <a:rPr lang="en-US" sz="4800" b="0" i="0" u="none" strike="noStrike" cap="none">
                <a:solidFill>
                  <a:schemeClr val="lt1"/>
                </a:solidFill>
                <a:latin typeface="Ovo"/>
                <a:ea typeface="Ovo"/>
                <a:cs typeface="Ovo"/>
                <a:sym typeface="Ovo"/>
              </a:rPr>
              <a:t>Hardware + Software</a:t>
            </a:r>
          </a:p>
        </p:txBody>
      </p:sp>
      <p:sp>
        <p:nvSpPr>
          <p:cNvPr id="265" name="Shape 265"/>
          <p:cNvSpPr/>
          <p:nvPr/>
        </p:nvSpPr>
        <p:spPr>
          <a:xfrm>
            <a:off x="10147300" y="5003800"/>
            <a:ext cx="2908299" cy="137159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Networks</a:t>
            </a:r>
          </a:p>
        </p:txBody>
      </p:sp>
      <p:sp>
        <p:nvSpPr>
          <p:cNvPr id="266" name="Shape 266"/>
          <p:cNvSpPr txBox="1"/>
          <p:nvPr/>
        </p:nvSpPr>
        <p:spPr>
          <a:xfrm>
            <a:off x="9221786" y="5465762"/>
            <a:ext cx="571500" cy="6350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a:t>
            </a:r>
          </a:p>
        </p:txBody>
      </p:sp>
      <p:pic>
        <p:nvPicPr>
          <p:cNvPr id="267" name="Shape 267"/>
          <p:cNvPicPr preferRelativeResize="0"/>
          <p:nvPr/>
        </p:nvPicPr>
        <p:blipFill rotWithShape="1">
          <a:blip r:embed="rId5">
            <a:alphaModFix/>
          </a:blip>
          <a:srcRect/>
          <a:stretch/>
        </p:blipFill>
        <p:spPr>
          <a:xfrm>
            <a:off x="3390900" y="431800"/>
            <a:ext cx="3632199" cy="1908174"/>
          </a:xfrm>
          <a:prstGeom prst="rect">
            <a:avLst/>
          </a:prstGeom>
          <a:noFill/>
          <a:ln>
            <a:noFill/>
          </a:ln>
        </p:spPr>
      </p:pic>
      <p:pic>
        <p:nvPicPr>
          <p:cNvPr id="268" name="Shape 268"/>
          <p:cNvPicPr preferRelativeResize="0"/>
          <p:nvPr/>
        </p:nvPicPr>
        <p:blipFill rotWithShape="1">
          <a:blip r:embed="rId6">
            <a:alphaModFix/>
          </a:blip>
          <a:srcRect/>
          <a:stretch/>
        </p:blipFill>
        <p:spPr>
          <a:xfrm>
            <a:off x="10756900" y="241300"/>
            <a:ext cx="1235074" cy="2292349"/>
          </a:xfrm>
          <a:prstGeom prst="rect">
            <a:avLst/>
          </a:prstGeom>
          <a:noFill/>
          <a:ln>
            <a:noFill/>
          </a:ln>
        </p:spPr>
      </p:pic>
      <p:sp>
        <p:nvSpPr>
          <p:cNvPr id="269" name="Shape 269"/>
          <p:cNvSpPr txBox="1"/>
          <p:nvPr/>
        </p:nvSpPr>
        <p:spPr>
          <a:xfrm>
            <a:off x="2098675" y="6607175"/>
            <a:ext cx="11899899" cy="21082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2800" u="none" strike="noStrike" cap="none">
                <a:solidFill>
                  <a:schemeClr val="lt1"/>
                </a:solidFill>
                <a:latin typeface="Arial" charset="0"/>
                <a:ea typeface="Arial" charset="0"/>
                <a:cs typeface="Arial" charset="0"/>
                <a:sym typeface="Cabin"/>
              </a:rPr>
              <a:t>From a software creator’s point of view, we build the software. The end users (stakeholders/actors) are our masters - who we want to please - often they pay us money when they are pleased.  But the data, information, and networks are our problem to solve on their behalf.  The hardware and software are our friends and allies in this quest.</a:t>
            </a:r>
          </a:p>
        </p:txBody>
      </p:sp>
      <p:sp>
        <p:nvSpPr>
          <p:cNvPr id="270" name="Shape 270"/>
          <p:cNvSpPr/>
          <p:nvPr/>
        </p:nvSpPr>
        <p:spPr>
          <a:xfrm>
            <a:off x="5956300" y="5003800"/>
            <a:ext cx="2908299" cy="137159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Information</a:t>
            </a:r>
          </a:p>
        </p:txBody>
      </p:sp>
      <p:sp>
        <p:nvSpPr>
          <p:cNvPr id="271" name="Shape 271"/>
          <p:cNvSpPr/>
          <p:nvPr/>
        </p:nvSpPr>
        <p:spPr>
          <a:xfrm>
            <a:off x="2654300" y="5003800"/>
            <a:ext cx="2908299" cy="137159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Data</a:t>
            </a:r>
          </a:p>
        </p:txBody>
      </p:sp>
      <p:sp>
        <p:nvSpPr>
          <p:cNvPr id="272" name="Shape 272"/>
          <p:cNvSpPr txBox="1"/>
          <p:nvPr/>
        </p:nvSpPr>
        <p:spPr>
          <a:xfrm>
            <a:off x="7516811" y="1136650"/>
            <a:ext cx="1065212" cy="660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User</a:t>
            </a:r>
          </a:p>
        </p:txBody>
      </p:sp>
      <p:grpSp>
        <p:nvGrpSpPr>
          <p:cNvPr id="273" name="Shape 273"/>
          <p:cNvGrpSpPr/>
          <p:nvPr/>
        </p:nvGrpSpPr>
        <p:grpSpPr>
          <a:xfrm>
            <a:off x="10113961" y="2147886"/>
            <a:ext cx="5765463" cy="1706463"/>
            <a:chOff x="0" y="0"/>
            <a:chExt cx="5765463" cy="1706463"/>
          </a:xfrm>
        </p:grpSpPr>
        <p:pic>
          <p:nvPicPr>
            <p:cNvPr id="274" name="Shape 274"/>
            <p:cNvPicPr preferRelativeResize="0"/>
            <p:nvPr/>
          </p:nvPicPr>
          <p:blipFill rotWithShape="1">
            <a:blip r:embed="rId3">
              <a:alphaModFix/>
            </a:blip>
            <a:srcRect/>
            <a:stretch/>
          </p:blipFill>
          <p:spPr>
            <a:xfrm>
              <a:off x="1376362" y="1050925"/>
              <a:ext cx="457200" cy="650874"/>
            </a:xfrm>
            <a:prstGeom prst="rect">
              <a:avLst/>
            </a:prstGeom>
            <a:noFill/>
            <a:ln>
              <a:noFill/>
            </a:ln>
          </p:spPr>
        </p:pic>
        <p:sp>
          <p:nvSpPr>
            <p:cNvPr id="275" name="Shape 275"/>
            <p:cNvSpPr txBox="1"/>
            <p:nvPr/>
          </p:nvSpPr>
          <p:spPr>
            <a:xfrm>
              <a:off x="2857263" y="1046163"/>
              <a:ext cx="2908199"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Programmer</a:t>
              </a:r>
            </a:p>
          </p:txBody>
        </p:sp>
        <p:cxnSp>
          <p:nvCxnSpPr>
            <p:cNvPr id="276" name="Shape 276"/>
            <p:cNvCxnSpPr/>
            <p:nvPr/>
          </p:nvCxnSpPr>
          <p:spPr>
            <a:xfrm rot="10800000">
              <a:off x="0" y="0"/>
              <a:ext cx="1101725" cy="1063624"/>
            </a:xfrm>
            <a:prstGeom prst="straightConnector1">
              <a:avLst/>
            </a:prstGeom>
            <a:noFill/>
            <a:ln w="101600" cap="rnd" cmpd="sng">
              <a:solidFill>
                <a:srgbClr val="FFFF00"/>
              </a:solidFill>
              <a:prstDash val="solid"/>
              <a:miter/>
              <a:headEnd type="stealth" w="med" len="med"/>
              <a:tailEnd type="none" w="med" len="med"/>
            </a:ln>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Why be a programmer?</a:t>
            </a:r>
          </a:p>
        </p:txBody>
      </p:sp>
      <p:sp>
        <p:nvSpPr>
          <p:cNvPr id="282" name="Shape 282"/>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FFFF00"/>
              </a:buClr>
              <a:buSzPct val="100000"/>
              <a:buFont typeface="Cabin"/>
              <a:buChar char="•"/>
            </a:pPr>
            <a:r>
              <a:rPr lang="en-US" sz="3600" u="none" strike="noStrike" cap="none">
                <a:solidFill>
                  <a:srgbClr val="FFFF00"/>
                </a:solidFill>
                <a:latin typeface="Arial" charset="0"/>
                <a:ea typeface="Arial" charset="0"/>
                <a:cs typeface="Arial" charset="0"/>
                <a:sym typeface="Cabin"/>
              </a:rPr>
              <a:t>To get some task done - we are the user and programmer</a:t>
            </a:r>
          </a:p>
          <a:p>
            <a:pPr marL="1041400" marR="0" lvl="1" indent="-371094" algn="l" rtl="0">
              <a:lnSpc>
                <a:spcPct val="100000"/>
              </a:lnSpc>
              <a:spcBef>
                <a:spcPts val="3500"/>
              </a:spcBef>
              <a:spcAft>
                <a:spcPts val="0"/>
              </a:spcAft>
              <a:buClr>
                <a:schemeClr val="lt1"/>
              </a:buClr>
              <a:buSzPct val="100000"/>
              <a:buFont typeface="Cabin"/>
            </a:pPr>
            <a:r>
              <a:rPr lang="en-US" sz="3600">
                <a:solidFill>
                  <a:schemeClr val="lt1"/>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Clean up survey data</a:t>
            </a:r>
          </a:p>
          <a:p>
            <a:pPr marL="749300" marR="0" lvl="0" indent="-371094" algn="l" rtl="0">
              <a:lnSpc>
                <a:spcPct val="100000"/>
              </a:lnSpc>
              <a:spcBef>
                <a:spcPts val="3500"/>
              </a:spcBef>
              <a:spcAft>
                <a:spcPts val="0"/>
              </a:spcAft>
              <a:buClr>
                <a:srgbClr val="FFFF00"/>
              </a:buClr>
              <a:buSzPct val="100000"/>
              <a:buFont typeface="Cabin"/>
              <a:buChar char="•"/>
            </a:pPr>
            <a:r>
              <a:rPr lang="en-US" sz="3600" u="none" strike="noStrike" cap="none">
                <a:solidFill>
                  <a:srgbClr val="FFFF00"/>
                </a:solidFill>
                <a:latin typeface="Arial" charset="0"/>
                <a:ea typeface="Arial" charset="0"/>
                <a:cs typeface="Arial" charset="0"/>
                <a:sym typeface="Cabin"/>
              </a:rPr>
              <a:t>To produce something for others to use - a programming job</a:t>
            </a:r>
          </a:p>
          <a:p>
            <a:pPr marL="1041400" marR="0" lvl="1" indent="-371094" algn="l" rtl="0">
              <a:lnSpc>
                <a:spcPct val="100000"/>
              </a:lnSpc>
              <a:spcBef>
                <a:spcPts val="3500"/>
              </a:spcBef>
              <a:spcAft>
                <a:spcPts val="0"/>
              </a:spcAft>
              <a:buClr>
                <a:schemeClr val="lt1"/>
              </a:buClr>
              <a:buSzPct val="100000"/>
              <a:buFont typeface="Cabin"/>
            </a:pPr>
            <a:r>
              <a:rPr lang="en-US" sz="3600">
                <a:solidFill>
                  <a:schemeClr val="lt1"/>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Fix a performance problem in the Sakai software</a:t>
            </a:r>
          </a:p>
          <a:p>
            <a:pPr marL="1041400" marR="0" lvl="1" indent="-371094" algn="l" rtl="0">
              <a:lnSpc>
                <a:spcPct val="100000"/>
              </a:lnSpc>
              <a:spcBef>
                <a:spcPts val="3500"/>
              </a:spcBef>
              <a:spcAft>
                <a:spcPts val="0"/>
              </a:spcAft>
              <a:buClr>
                <a:schemeClr val="lt1"/>
              </a:buClr>
              <a:buSzPct val="100000"/>
              <a:buFont typeface="Cabin"/>
            </a:pPr>
            <a:r>
              <a:rPr lang="en-US" sz="3600">
                <a:solidFill>
                  <a:schemeClr val="lt1"/>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Add  guestbook to a web site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1155700" y="5461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u="none" strike="noStrike" cap="none">
                <a:solidFill>
                  <a:srgbClr val="FFFF00"/>
                </a:solidFill>
                <a:latin typeface="Arial" charset="0"/>
                <a:ea typeface="Arial" charset="0"/>
                <a:cs typeface="Arial" charset="0"/>
                <a:sym typeface="Cabin"/>
              </a:rPr>
              <a:t>What is Code?  Software?  </a:t>
            </a:r>
            <a:br>
              <a:rPr lang="en-US" sz="7600" u="none" strike="noStrike" cap="none">
                <a:solidFill>
                  <a:srgbClr val="FFFF00"/>
                </a:solidFill>
                <a:latin typeface="Arial" charset="0"/>
                <a:ea typeface="Arial" charset="0"/>
                <a:cs typeface="Arial" charset="0"/>
                <a:sym typeface="Cabin"/>
              </a:rPr>
            </a:br>
            <a:r>
              <a:rPr lang="en-US" sz="7600" u="none" strike="noStrike" cap="none">
                <a:solidFill>
                  <a:srgbClr val="FFFF00"/>
                </a:solidFill>
                <a:latin typeface="Arial" charset="0"/>
                <a:ea typeface="Arial" charset="0"/>
                <a:cs typeface="Arial" charset="0"/>
                <a:sym typeface="Cabin"/>
              </a:rPr>
              <a:t>A Program?</a:t>
            </a:r>
          </a:p>
        </p:txBody>
      </p:sp>
      <p:sp>
        <p:nvSpPr>
          <p:cNvPr id="288" name="Shape 288"/>
          <p:cNvSpPr txBox="1">
            <a:spLocks noGrp="1"/>
          </p:cNvSpPr>
          <p:nvPr>
            <p:ph type="body" idx="1"/>
          </p:nvPr>
        </p:nvSpPr>
        <p:spPr>
          <a:xfrm>
            <a:off x="1155700" y="2984500"/>
            <a:ext cx="13932000" cy="5702399"/>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rgbClr val="FFFF00"/>
              </a:buClr>
              <a:buSzPct val="100000"/>
              <a:buFont typeface="Cabin"/>
              <a:buChar char="•"/>
            </a:pPr>
            <a:r>
              <a:rPr lang="en-US" sz="3200" u="none" strike="noStrike" cap="none">
                <a:solidFill>
                  <a:srgbClr val="FFFF00"/>
                </a:solidFill>
                <a:latin typeface="Arial" charset="0"/>
                <a:ea typeface="Arial" charset="0"/>
                <a:cs typeface="Arial" charset="0"/>
                <a:sym typeface="Cabin"/>
              </a:rPr>
              <a:t>A sequence of stored instructions </a:t>
            </a:r>
          </a:p>
          <a:p>
            <a:pPr marL="1041400" marR="0" lvl="1" indent="-345694" algn="l" rtl="0">
              <a:lnSpc>
                <a:spcPct val="100000"/>
              </a:lnSpc>
              <a:spcBef>
                <a:spcPts val="3500"/>
              </a:spcBef>
              <a:spcAft>
                <a:spcPts val="0"/>
              </a:spcAft>
              <a:buClr>
                <a:schemeClr val="lt1"/>
              </a:buClr>
              <a:buSzPct val="100000"/>
              <a:buFont typeface="Cabin"/>
            </a:pPr>
            <a:r>
              <a:rPr lang="en-US" sz="3200" u="none" strike="noStrike" cap="none">
                <a:solidFill>
                  <a:schemeClr val="lt1"/>
                </a:solidFill>
                <a:latin typeface="Arial" charset="0"/>
                <a:ea typeface="Arial" charset="0"/>
                <a:cs typeface="Arial" charset="0"/>
                <a:sym typeface="Cabin"/>
              </a:rPr>
              <a:t>It is a little piece of our intelligence in the computer</a:t>
            </a:r>
          </a:p>
          <a:p>
            <a:pPr marL="1041400" marR="0" lvl="1" indent="-345694" algn="l" rtl="0">
              <a:lnSpc>
                <a:spcPct val="100000"/>
              </a:lnSpc>
              <a:spcBef>
                <a:spcPts val="3500"/>
              </a:spcBef>
              <a:spcAft>
                <a:spcPts val="0"/>
              </a:spcAft>
              <a:buClr>
                <a:schemeClr val="lt1"/>
              </a:buClr>
              <a:buSzPct val="100000"/>
              <a:buFont typeface="Cabin"/>
            </a:pPr>
            <a:r>
              <a:rPr lang="en-US" sz="3200" u="none" strike="noStrike" cap="none">
                <a:solidFill>
                  <a:schemeClr val="lt1"/>
                </a:solidFill>
                <a:latin typeface="Arial" charset="0"/>
                <a:ea typeface="Arial" charset="0"/>
                <a:cs typeface="Arial" charset="0"/>
                <a:sym typeface="Cabin"/>
              </a:rPr>
              <a:t>It is a little piece of our intelligence we can give to others - we figure something out and then we encode it and then give it to someone else to save them the time and energy of figuring it out</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a:solidFill>
                  <a:srgbClr val="FFFF00"/>
                </a:solidFill>
                <a:latin typeface="Arial" charset="0"/>
                <a:ea typeface="Arial" charset="0"/>
                <a:cs typeface="Arial" charset="0"/>
                <a:sym typeface="Cabin"/>
              </a:rPr>
              <a:t>A piece of creative art</a:t>
            </a:r>
            <a:r>
              <a:rPr lang="en-US" sz="3200" u="none" strike="noStrike" cap="none">
                <a:solidFill>
                  <a:schemeClr val="lt1"/>
                </a:solidFill>
                <a:latin typeface="Arial" charset="0"/>
                <a:ea typeface="Arial" charset="0"/>
                <a:cs typeface="Arial" charset="0"/>
                <a:sym typeface="Cabin"/>
              </a:rPr>
              <a:t> - particularly when we do a good job on user experience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xfrm>
            <a:off x="7353300" y="241300"/>
            <a:ext cx="7734299"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sp>
        <p:nvSpPr>
          <p:cNvPr id="294" name="Shape 294"/>
          <p:cNvSpPr txBox="1"/>
          <p:nvPr/>
        </p:nvSpPr>
        <p:spPr>
          <a:xfrm>
            <a:off x="5965150" y="7778225"/>
            <a:ext cx="9841499" cy="46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sng">
                <a:solidFill>
                  <a:srgbClr val="FFFF00"/>
                </a:solidFill>
                <a:latin typeface="Arial" charset="0"/>
                <a:ea typeface="Arial" charset="0"/>
                <a:cs typeface="Arial" charset="0"/>
                <a:sym typeface="Cabin"/>
                <a:hlinkClick r:id="rId3"/>
              </a:rPr>
              <a:t>http://www.youtube.com/watch?v=vlzwuFkn88U</a:t>
            </a:r>
          </a:p>
        </p:txBody>
      </p:sp>
      <p:pic>
        <p:nvPicPr>
          <p:cNvPr id="295" name="Shape 295"/>
          <p:cNvPicPr preferRelativeResize="0"/>
          <p:nvPr/>
        </p:nvPicPr>
        <p:blipFill rotWithShape="1">
          <a:blip r:embed="rId4">
            <a:alphaModFix/>
          </a:blip>
          <a:srcRect/>
          <a:stretch/>
        </p:blipFill>
        <p:spPr>
          <a:xfrm>
            <a:off x="8267700" y="2781300"/>
            <a:ext cx="5905500" cy="4279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7353300" y="241300"/>
            <a:ext cx="7734299"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sp>
        <p:nvSpPr>
          <p:cNvPr id="301" name="Shape 301"/>
          <p:cNvSpPr txBox="1"/>
          <p:nvPr/>
        </p:nvSpPr>
        <p:spPr>
          <a:xfrm>
            <a:off x="1125537" y="355600"/>
            <a:ext cx="5873700" cy="8432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Right ham to back of head</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Left hand to right hit</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Right hand to left hit</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Jump</a:t>
            </a:r>
          </a:p>
        </p:txBody>
      </p:sp>
      <p:pic>
        <p:nvPicPr>
          <p:cNvPr id="302" name="Shape 302"/>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303" name="Shape 303"/>
          <p:cNvSpPr txBox="1"/>
          <p:nvPr/>
        </p:nvSpPr>
        <p:spPr>
          <a:xfrm>
            <a:off x="5965150" y="7778225"/>
            <a:ext cx="9841499" cy="46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sng" strike="noStrike" cap="none">
                <a:solidFill>
                  <a:srgbClr val="FFFF00"/>
                </a:solidFill>
                <a:latin typeface="Arial" charset="0"/>
                <a:ea typeface="Arial" charset="0"/>
                <a:cs typeface="Arial" charset="0"/>
                <a:sym typeface="Cabin"/>
                <a:hlinkClick r:id="rId4"/>
              </a:rPr>
              <a:t>http://www.youtube.com/watch?v=sN62PAKoBfE</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le &amp; Bullets">
  <a:themeElements>
    <a:clrScheme name="">
      <a:dk1>
        <a:srgbClr val="808080"/>
      </a:dk1>
      <a:lt1>
        <a:srgbClr val="FFFFFF"/>
      </a:lt1>
      <a:dk2>
        <a:srgbClr val="000000"/>
      </a:dk2>
      <a:lt2>
        <a:srgbClr val="000000"/>
      </a:lt2>
      <a:accent1>
        <a:srgbClr val="FFFF00"/>
      </a:accent1>
      <a:accent2>
        <a:srgbClr val="333399"/>
      </a:accent2>
      <a:accent3>
        <a:srgbClr val="AAAAAA"/>
      </a:accent3>
      <a:accent4>
        <a:srgbClr val="DADADA"/>
      </a:accent4>
      <a:accent5>
        <a:srgbClr val="FF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Title &amp; Bullets">
  <a:themeElements>
    <a:clrScheme name="">
      <a:dk1>
        <a:srgbClr val="808080"/>
      </a:dk1>
      <a:lt1>
        <a:srgbClr val="FFFFFF"/>
      </a:lt1>
      <a:dk2>
        <a:srgbClr val="000000"/>
      </a:dk2>
      <a:lt2>
        <a:srgbClr val="000000"/>
      </a:lt2>
      <a:accent1>
        <a:srgbClr val="FFFFFF"/>
      </a:accent1>
      <a:accent2>
        <a:srgbClr val="333399"/>
      </a:accent2>
      <a:accent3>
        <a:srgbClr val="AAAAAA"/>
      </a:accent3>
      <a:accent4>
        <a:srgbClr val="DADADA"/>
      </a:accent4>
      <a:accent5>
        <a:srgbClr val="FFFFF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itle &amp; Bullets copy">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itle - Center">
  <a:themeElements>
    <a:clrScheme name="">
      <a:dk1>
        <a:srgbClr val="808080"/>
      </a:dk1>
      <a:lt1>
        <a:srgbClr val="FFFFFF"/>
      </a:lt1>
      <a:dk2>
        <a:srgbClr val="000000"/>
      </a:dk2>
      <a:lt2>
        <a:srgbClr val="000000"/>
      </a:lt2>
      <a:accent1>
        <a:srgbClr val="000000"/>
      </a:accent1>
      <a:accent2>
        <a:srgbClr val="333399"/>
      </a:accent2>
      <a:accent3>
        <a:srgbClr val="AAAAAA"/>
      </a:accent3>
      <a:accent4>
        <a:srgbClr val="DADADA"/>
      </a:accent4>
      <a:accent5>
        <a:srgbClr val="AAAA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Blank">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2207</Words>
  <Application>Microsoft Macintosh PowerPoint</Application>
  <PresentationFormat>Custom</PresentationFormat>
  <Paragraphs>410</Paragraphs>
  <Slides>47</Slides>
  <Notes>47</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47</vt:i4>
      </vt:variant>
    </vt:vector>
  </HeadingPairs>
  <TitlesOfParts>
    <vt:vector size="58" baseType="lpstr">
      <vt:lpstr>Arial</vt:lpstr>
      <vt:lpstr>Cabin</vt:lpstr>
      <vt:lpstr>Courier</vt:lpstr>
      <vt:lpstr>Courier New</vt:lpstr>
      <vt:lpstr>Ovo</vt:lpstr>
      <vt:lpstr>Title &amp; Subtitle</vt:lpstr>
      <vt:lpstr>Title &amp; Bullets</vt:lpstr>
      <vt:lpstr>1_Title &amp; Bullets</vt:lpstr>
      <vt:lpstr>Title &amp; Bullets copy</vt:lpstr>
      <vt:lpstr>Title - Center</vt:lpstr>
      <vt:lpstr>Blank</vt:lpstr>
      <vt:lpstr>Why Program?</vt:lpstr>
      <vt:lpstr>Computers want to be helpful...</vt:lpstr>
      <vt:lpstr>Programmers Anticipate Needs</vt:lpstr>
      <vt:lpstr>Users vs. Programmers</vt:lpstr>
      <vt:lpstr>PowerPoint Presentation</vt:lpstr>
      <vt:lpstr>Why be a programmer?</vt:lpstr>
      <vt:lpstr>What is Code?  Software?   A Program?</vt:lpstr>
      <vt:lpstr>Programs for Humans...</vt:lpstr>
      <vt:lpstr>Programs for Humans...</vt:lpstr>
      <vt:lpstr>Programs for Humans...</vt:lpstr>
      <vt:lpstr>Programs for Humans...</vt:lpstr>
      <vt:lpstr>Programs for Python...</vt:lpstr>
      <vt:lpstr>Programs for Python...</vt:lpstr>
      <vt:lpstr>PowerPoint Presentation</vt:lpstr>
      <vt:lpstr>Hardware Architecture</vt:lpstr>
      <vt:lpstr>PowerPoint Presentation</vt:lpstr>
      <vt:lpstr>PowerPoint Presentation</vt:lpstr>
      <vt:lpstr>Definitions</vt:lpstr>
      <vt:lpstr>PowerPoint Presentation</vt:lpstr>
      <vt:lpstr>PowerPoint Presentation</vt:lpstr>
      <vt:lpstr>Totally Hot CPU</vt:lpstr>
      <vt:lpstr>Hard Disk in Action</vt:lpstr>
      <vt:lpstr>Python as a Language</vt:lpstr>
      <vt:lpstr>PowerPoint Presentation</vt:lpstr>
      <vt:lpstr>PowerPoint Presentation</vt:lpstr>
      <vt:lpstr>Early Learner: Syntax Errors</vt:lpstr>
      <vt:lpstr>Talking to Python</vt:lpstr>
      <vt:lpstr>PowerPoint Presentation</vt:lpstr>
      <vt:lpstr>PowerPoint Presentation</vt:lpstr>
      <vt:lpstr>Let’s Talk to Python...</vt:lpstr>
      <vt:lpstr>What Do We Say?</vt:lpstr>
      <vt:lpstr>Elements of Python</vt:lpstr>
      <vt:lpstr>PowerPoint Presentation</vt:lpstr>
      <vt:lpstr>Reserved Words</vt:lpstr>
      <vt:lpstr>Sentences or Lines</vt:lpstr>
      <vt:lpstr>Programming Paragraphs</vt:lpstr>
      <vt:lpstr>Python Scripts</vt:lpstr>
      <vt:lpstr>Writing a Simple Program</vt:lpstr>
      <vt:lpstr>Interactive versus Script</vt:lpstr>
      <vt:lpstr>Program Steps or Program Flow</vt:lpstr>
      <vt:lpstr>Sequential Steps</vt:lpstr>
      <vt:lpstr>Conditional Steps</vt:lpstr>
      <vt:lpstr>Repeated Steps</vt:lpstr>
      <vt:lpstr>PowerPoint Presentation</vt:lpstr>
      <vt:lpstr>PowerPoint Presentation</vt:lpstr>
      <vt:lpstr>Summary</vt:lpstr>
      <vt:lpstr>Acknowledgements / Contributions</vt:lpstr>
    </vt:vector>
  </TitlesOfParts>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Program?</dc:title>
  <cp:lastModifiedBy>Microsoft Office User</cp:lastModifiedBy>
  <cp:revision>3</cp:revision>
  <dcterms:modified xsi:type="dcterms:W3CDTF">2016-07-06T19:26:13Z</dcterms:modified>
</cp:coreProperties>
</file>