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26"/>
    <p:restoredTop sz="94505"/>
  </p:normalViewPr>
  <p:slideViewPr>
    <p:cSldViewPr snapToGrid="0" snapToObjects="1">
      <p:cViewPr varScale="1">
        <p:scale>
          <a:sx n="66" d="100"/>
          <a:sy n="66"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endParaRPr lang="en-US" sz="3200" u="sng" dirty="0">
              <a:solidFill>
                <a:srgbClr val="FFFF00"/>
              </a:solidFill>
              <a:latin typeface="Arial" charset="0"/>
              <a:ea typeface="Arial" charset="0"/>
              <a:cs typeface="Arial" charset="0"/>
              <a:sym typeface="Cabin"/>
              <a:hlinkClick r:id="rId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chemeClr val="lt1"/>
                </a:solidFill>
                <a:latin typeface="Arial" charset="0"/>
                <a:ea typeface="Arial" charset="0"/>
                <a:cs typeface="Arial" charset="0"/>
                <a:sym typeface="Cabin"/>
              </a:rPr>
              <a:t>hip</a:t>
            </a:r>
            <a:endParaRPr lang="en-US"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endParaRPr lang="en-US" sz="3200" u="sng" dirty="0">
              <a:solidFill>
                <a:srgbClr val="FFFF00"/>
              </a:solidFill>
              <a:latin typeface="Arial" charset="0"/>
              <a:ea typeface="Arial" charset="0"/>
              <a:cs typeface="Arial" charset="0"/>
              <a:sym typeface="Cabin"/>
              <a:hlinkClick r:id="rId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6" name="TextBox 5"/>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719847"/>
            <a:ext cx="9772499" cy="752920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6284068" y="5516418"/>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a:t>
            </a:r>
            <a:r>
              <a:rPr lang="en-US" sz="3600" u="none" strike="noStrike" cap="none" dirty="0">
                <a:solidFill>
                  <a:srgbClr val="FFFF00"/>
                </a:solidFill>
                <a:latin typeface="Arial" charset="0"/>
                <a:ea typeface="Arial" charset="0"/>
                <a:cs typeface="Arial" charset="0"/>
                <a:sym typeface="Cabin"/>
              </a:rPr>
              <a:t>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719847"/>
            <a:ext cx="9221999" cy="756812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b="1" dirty="0" err="1" smtClean="0">
                <a:solidFill>
                  <a:srgbClr val="FFFF00"/>
                </a:solidFill>
                <a:latin typeface="Courier" charset="0"/>
                <a:ea typeface="Courier" charset="0"/>
                <a:cs typeface="Courier" charset="0"/>
                <a:sym typeface="Cabin"/>
              </a:rPr>
              <a:t>False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class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return</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finally</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None 	</a:t>
            </a:r>
            <a:r>
              <a:rPr lang="de-DE" sz="3200" b="1" dirty="0" err="1" smtClean="0">
                <a:solidFill>
                  <a:srgbClr val="FFFF00"/>
                </a:solidFill>
                <a:latin typeface="Courier" charset="0"/>
                <a:ea typeface="Courier" charset="0"/>
                <a:cs typeface="Courier" charset="0"/>
                <a:sym typeface="Cabin"/>
              </a:rPr>
              <a:t>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lambda</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continue</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True 	</a:t>
            </a:r>
            <a:r>
              <a:rPr lang="de-DE" sz="3200" b="1" dirty="0" err="1" smtClean="0">
                <a:solidFill>
                  <a:srgbClr val="FFFF00"/>
                </a:solidFill>
                <a:latin typeface="Courier" charset="0"/>
                <a:ea typeface="Courier" charset="0"/>
                <a:cs typeface="Courier" charset="0"/>
                <a:sym typeface="Cabin"/>
              </a:rPr>
              <a:t>def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from</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while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nonlocal</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and</a:t>
            </a:r>
            <a:r>
              <a:rPr lang="de-DE" sz="3200" b="1" dirty="0" smtClean="0">
                <a:solidFill>
                  <a:srgbClr val="FFFF00"/>
                </a:solidFill>
                <a:latin typeface="Courier" charset="0"/>
                <a:ea typeface="Courier" charset="0"/>
                <a:cs typeface="Courier" charset="0"/>
                <a:sym typeface="Cabin"/>
              </a:rPr>
              <a:t> 	del 	global 	not 	</a:t>
            </a:r>
            <a:r>
              <a:rPr lang="de-DE" sz="3200" b="1" dirty="0" err="1" smtClean="0">
                <a:solidFill>
                  <a:srgbClr val="FFFF00"/>
                </a:solidFill>
                <a:latin typeface="Courier" charset="0"/>
                <a:ea typeface="Courier" charset="0"/>
                <a:cs typeface="Courier" charset="0"/>
                <a:sym typeface="Cabin"/>
              </a:rPr>
              <a:t>with</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try</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yield</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assert</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import</a:t>
            </a:r>
            <a:r>
              <a:rPr lang="de-DE" sz="3200" b="1"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b="1" dirty="0" smtClean="0">
                <a:solidFill>
                  <a:srgbClr val="FFFF00"/>
                </a:solidFill>
                <a:latin typeface="Courier" charset="0"/>
                <a:ea typeface="Courier" charset="0"/>
                <a:cs typeface="Courier" charset="0"/>
                <a:sym typeface="Cabin"/>
              </a:rPr>
              <a:t>break 	</a:t>
            </a:r>
            <a:r>
              <a:rPr lang="de-DE" sz="3200" b="1" dirty="0" err="1" smtClean="0">
                <a:solidFill>
                  <a:srgbClr val="FFFF00"/>
                </a:solidFill>
                <a:latin typeface="Courier" charset="0"/>
                <a:ea typeface="Courier" charset="0"/>
                <a:cs typeface="Courier" charset="0"/>
                <a:sym typeface="Cabin"/>
              </a:rPr>
              <a:t>except</a:t>
            </a:r>
            <a:r>
              <a:rPr lang="de-DE" sz="3200" b="1" dirty="0" smtClean="0">
                <a:solidFill>
                  <a:srgbClr val="FFFF00"/>
                </a:solidFill>
                <a:latin typeface="Courier" charset="0"/>
                <a:ea typeface="Courier" charset="0"/>
                <a:cs typeface="Courier" charset="0"/>
                <a:sym typeface="Cabin"/>
              </a:rPr>
              <a:t> 	in 		</a:t>
            </a:r>
            <a:r>
              <a:rPr lang="de-DE" sz="3200" b="1" dirty="0" err="1" smtClean="0">
                <a:solidFill>
                  <a:srgbClr val="FFFF00"/>
                </a:solidFill>
                <a:latin typeface="Courier" charset="0"/>
                <a:ea typeface="Courier" charset="0"/>
                <a:cs typeface="Courier" charset="0"/>
                <a:sym typeface="Cabin"/>
              </a:rPr>
              <a:t>raise</a:t>
            </a:r>
            <a:endParaRPr lang="en-US" sz="3200" b="1"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1" i="0" u="none" strike="noStrike" cap="none" dirty="0">
                <a:solidFill>
                  <a:srgbClr val="FFFF00"/>
                </a:solidFill>
                <a:latin typeface="Courier New"/>
                <a:ea typeface="Courier New"/>
                <a:cs typeface="Courier New"/>
                <a:sym typeface="Courier New"/>
              </a:rPr>
              <a:t>print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859571" y="2742665"/>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p:txBody>
      </p:sp>
      <p:sp>
        <p:nvSpPr>
          <p:cNvPr id="552" name="Shape 552"/>
          <p:cNvSpPr txBox="1"/>
          <p:nvPr/>
        </p:nvSpPr>
        <p:spPr>
          <a:xfrm>
            <a:off x="11812570" y="3325265"/>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661789"/>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278965"/>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375761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Arial" charset="0"/>
                <a:ea typeface="Arial" charset="0"/>
                <a:cs typeface="Arial"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if</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'Bigger'</a:t>
            </a:r>
          </a:p>
          <a:p>
            <a:pPr marL="0" marR="0" lvl="0" indent="0" algn="ctr" rtl="0">
              <a:lnSpc>
                <a:spcPct val="100000"/>
              </a:lnSpc>
              <a:spcBef>
                <a:spcPts val="0"/>
              </a:spcBef>
              <a:spcAft>
                <a:spcPts val="0"/>
              </a:spcAft>
              <a:buNone/>
            </a:pPr>
            <a:endParaRPr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print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1557000" y="4941849"/>
            <a:ext cx="1558786" cy="423901"/>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'Finis'</a:t>
            </a: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601631"/>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6235432"/>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4011411" cy="2020087"/>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972675" y="3971925"/>
            <a:ext cx="1633575" cy="1094274"/>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7558088" y="6643688"/>
            <a:ext cx="3629037" cy="314161"/>
          </a:xfrm>
          <a:prstGeom prst="straightConnector1">
            <a:avLst/>
          </a:prstGeom>
          <a:noFill/>
          <a:ln w="38100" cap="flat" cmpd="sng">
            <a:solidFill>
              <a:srgbClr val="FF9900"/>
            </a:solidFill>
            <a:prstDash val="solid"/>
            <a:round/>
            <a:headEnd type="none" w="lg" len="lg"/>
            <a:tailEnd type="none" w="lg" len="lg"/>
          </a:ln>
        </p:spPr>
      </p:cxnSp>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5">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smtClean="0">
                <a:solidFill>
                  <a:srgbClr val="FFFFFF"/>
                </a:solidFill>
              </a:rPr>
              <a:t>…</a:t>
            </a:r>
            <a:endParaRPr lang="en-US"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83270" y="5237008"/>
            <a:ext cx="474975"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3363235" y="6360735"/>
            <a:ext cx="9890036" cy="175213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4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56931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3825016"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endParaRPr lang="en-US" sz="3200" u="sng" dirty="0">
              <a:solidFill>
                <a:srgbClr val="FFFF00"/>
              </a:solidFill>
              <a:latin typeface="Arial" charset="0"/>
              <a:ea typeface="Arial" charset="0"/>
              <a:cs typeface="Arial" charset="0"/>
              <a:sym typeface="Cabin"/>
              <a:hlinkClick r:id="rId3"/>
            </a:endParaRP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endParaRPr lang="en-US" sz="3200" u="sng" dirty="0">
              <a:solidFill>
                <a:srgbClr val="FFFF00"/>
              </a:solidFill>
              <a:latin typeface="Arial" charset="0"/>
              <a:ea typeface="Arial" charset="0"/>
              <a:cs typeface="Arial" charset="0"/>
              <a:sym typeface="Cabin"/>
              <a:hlinkClick r:id="rId4"/>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2191</Words>
  <Application>Microsoft Macintosh PowerPoint</Application>
  <PresentationFormat>Custom</PresentationFormat>
  <Paragraphs>415</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19</cp:revision>
  <dcterms:modified xsi:type="dcterms:W3CDTF">2016-08-13T22:10:58Z</dcterms:modified>
</cp:coreProperties>
</file>