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1881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38</cp:revision>
  <dcterms:modified xsi:type="dcterms:W3CDTF">2016-09-23T09:28:38Z</dcterms:modified>
</cp:coreProperties>
</file>