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7" r:id="rId49"/>
    <p:sldId id="304" r:id="rId50"/>
    <p:sldId id="305" r:id="rId51"/>
    <p:sldId id="306" r:id="rId52"/>
    <p:sldId id="307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408" y="176"/>
      </p:cViewPr>
      <p:guideLst/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-US" sz="3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2602</Words>
  <Application>Microsoft Macintosh PowerPoint</Application>
  <PresentationFormat>Custom</PresentationFormat>
  <Paragraphs>515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28</cp:revision>
  <dcterms:modified xsi:type="dcterms:W3CDTF">2016-09-23T09:28:26Z</dcterms:modified>
</cp:coreProperties>
</file>