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/>
    <p:restoredTop sz="94475"/>
  </p:normalViewPr>
  <p:slideViewPr>
    <p:cSldViewPr snapToGrid="0" snapToObjects="1">
      <p:cViewPr varScale="1">
        <p:scale>
          <a:sx n="89" d="100"/>
          <a:sy n="89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9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75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8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28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9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56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21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406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1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8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64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637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35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6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65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3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3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55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5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python.org/2/library/stdtypes.html#string-method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6973885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9812" y="733266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622800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55942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</a:t>
            </a:r>
            <a:r>
              <a:rPr lang="en-US" sz="3600" u="none" strike="noStrike" cap="none" dirty="0">
                <a:solidFill>
                  <a:srgbClr val="B45F0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5" y="3222575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738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letter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count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deeper into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881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669342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print(letter)</a:t>
            </a:r>
            <a:endParaRPr lang="en-US" sz="36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8108943" y="3248202"/>
            <a:ext cx="3256613" cy="1281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1813321" y="3437028"/>
            <a:ext cx="468723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Six-character string</a:t>
            </a:r>
          </a:p>
        </p:txBody>
      </p:sp>
      <p:cxnSp>
        <p:nvCxnSpPr>
          <p:cNvPr id="336" name="Shape 336"/>
          <p:cNvCxnSpPr/>
          <p:nvPr/>
        </p:nvCxnSpPr>
        <p:spPr>
          <a:xfrm rot="10800000">
            <a:off x="9577502" y="4511775"/>
            <a:ext cx="984797" cy="822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7" name="Shape 337"/>
          <p:cNvCxnSpPr/>
          <p:nvPr/>
        </p:nvCxnSpPr>
        <p:spPr>
          <a:xfrm rot="10800000" flipH="1">
            <a:off x="13544454" y="4403739"/>
            <a:ext cx="727345" cy="8223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700837" y="2711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Advance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print(letter)</a:t>
            </a:r>
            <a:endParaRPr lang="en-US" sz="36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171575" y="6978788"/>
            <a:ext cx="14530388" cy="13508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024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look at any continuous section of a string using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colon operator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second number is one beyond the end of the slice - 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second number is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beyond the end of the string, it stops at the end 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069093" y="3351837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6:7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402"/>
          <p:cNvSpPr txBox="1"/>
          <p:nvPr/>
        </p:nvSpPr>
        <p:spPr>
          <a:xfrm>
            <a:off x="9069093" y="3662637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Monty Python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024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533400">
              <a:spcBef>
                <a:spcPts val="0"/>
              </a:spcBef>
              <a:buSzPct val="171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85031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05948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  <a:endParaRPr lang="en-US"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</a:t>
            </a:r>
            <a:r>
              <a:rPr lang="en-US" sz="7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logical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595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can also be used to check to see if one string is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another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expression is a logical expression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can be used in an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'nan'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'Found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30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Found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5328900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right, bananas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.'</a:t>
            </a:r>
            <a:r>
              <a:rPr lang="en-US" sz="3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word,'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before banana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34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word,'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after banana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34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right, bananas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.')</a:t>
            </a:r>
            <a:endParaRPr lang="en-US" sz="3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4168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882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is a sequence of characters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literal uses quotes  </a:t>
            </a:r>
            <a:b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strings, + means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string contains numbers, it is still a string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convert numbers in a string into a number using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833718"/>
            <a:ext cx="6959599" cy="7472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str1 = "Hello</a:t>
            </a: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str2 =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lang="en-US" sz="28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cannot concatenate '</a:t>
            </a: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and '</a:t>
            </a: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8286750" y="833718"/>
            <a:ext cx="68009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1155700" y="1328738"/>
            <a:ext cx="6831013" cy="697716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 number of string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are in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string library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already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into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 string - we invoke them by appending the function to the string variable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lang="en-US" sz="3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greet)</a:t>
            </a:r>
            <a:endParaRPr lang="en-US" sz="3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'Hi </a:t>
            </a:r>
            <a:r>
              <a:rPr lang="en-US" sz="3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There'</a:t>
            </a:r>
            <a:r>
              <a:rPr lang="en-US" sz="3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lang="en-US" sz="3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12300" y="771525"/>
            <a:ext cx="14919599" cy="7529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</a:t>
            </a:r>
            <a:r>
              <a:rPr lang="en-US" sz="2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8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['capitalize',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casefold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'center', 'count', 'encode',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endswith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expandtabs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'find', 'format',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format_map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'index',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isalnum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isalpha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isdecimal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isidentifier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islower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isnumeric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isprintable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isspace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istitle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'join',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ljust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'lower',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lstrip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maketrans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'partition', 'replace',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rfind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rindex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rjust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rpartition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rsplit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'split',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splitlines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'strip',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swapcase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'title', 'translate', 'upper', </a:t>
            </a: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zfill</a:t>
            </a: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8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8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https://docs.python.org/3/library/stdtypes.html#string-methods</a:t>
            </a:r>
            <a:endParaRPr lang="en-US" sz="280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023937"/>
            <a:ext cx="12026900" cy="6997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728663" y="2565400"/>
            <a:ext cx="7857886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str.capitalize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str.center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(width[, </a:t>
            </a:r>
            <a:r>
              <a:rPr lang="en-US" sz="2800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fillchar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str.endswith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str.find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565400"/>
            <a:ext cx="6721475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str.replace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str.lower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str.upper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635874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88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to search for a substring within another 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finds the first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occurrence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substring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substring is not found,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rot="10800000">
            <a:off x="10302875" y="1084261"/>
            <a:ext cx="1400174" cy="69214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everything </a:t>
            </a:r>
            <a:r>
              <a:rPr lang="en-US" sz="6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1739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 copy of a string in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lower case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when we are searching for a string using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- 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6594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is like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operation in a word processor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replaces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occurrences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string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 the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 = 'Hello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greet.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'Jane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greet.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7881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take a string and remove whitespace at the beginning and/or end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remove whitespace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left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right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   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.lstrip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  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.strip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3422650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 have a nice day</a:t>
            </a:r>
            <a:r>
              <a:rPr lang="en-US" sz="3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'Please'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Prefixes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</a:t>
            </a:r>
            <a:r>
              <a:rPr lang="en-US" sz="28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11548760" y="1033400"/>
            <a:ext cx="411713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and Extracting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641667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16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prefer to read data in using 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parse and convert the data as we need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gives us more control over error situations and/or bad user input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Raw input numbers must be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unsupported operand type(s) for -: '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and '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type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Read/Convert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4294967295"/>
          </p:nvPr>
        </p:nvSpPr>
        <p:spPr>
          <a:xfrm>
            <a:off x="9110663" y="2514600"/>
            <a:ext cx="7145337" cy="5627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in strings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Replacing text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 space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1557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</a:t>
            </a:r>
            <a:r>
              <a:rPr lang="en-US" sz="1800" dirty="0">
                <a:solidFill>
                  <a:srgbClr val="FFFFFF"/>
                </a:solidFill>
              </a:rPr>
              <a:t>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18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18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028950" y="833718"/>
            <a:ext cx="120587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80268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get at any single character in a string using an index specified in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must be an integer and starts at zero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6"/>
            <a:ext cx="4878899" cy="378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050" y="908000"/>
            <a:ext cx="2489200" cy="166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4522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you attempt to index beyond the end of a string.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03530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IndexError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0553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a built-in function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gives 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 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339975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508250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 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339975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508250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719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880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and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 the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1993</Words>
  <Application>Microsoft Macintosh PowerPoint</Application>
  <PresentationFormat>Custom</PresentationFormat>
  <Paragraphs>419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Cabin</vt:lpstr>
      <vt:lpstr>Courier</vt:lpstr>
      <vt:lpstr>Courier New</vt:lpstr>
      <vt:lpstr>Gill Sans</vt:lpstr>
      <vt:lpstr>ヒラギノ角ゴ ProN W3</vt:lpstr>
      <vt:lpstr>Arial</vt:lpstr>
      <vt:lpstr>Title &amp; Subtitle</vt:lpstr>
      <vt:lpstr>Strings</vt:lpstr>
      <vt:lpstr>String Data Type</vt:lpstr>
      <vt:lpstr>Reading and Converting</vt:lpstr>
      <vt:lpstr>Looking Inside Strings</vt:lpstr>
      <vt:lpstr>A Character Too Far</vt:lpstr>
      <vt:lpstr>Strings Have Length</vt:lpstr>
      <vt:lpstr>Len Function</vt:lpstr>
      <vt:lpstr>Len Function</vt:lpstr>
      <vt:lpstr>Looping Through Strings</vt:lpstr>
      <vt:lpstr>Looping Through Strings</vt:lpstr>
      <vt:lpstr>Looping Through Strings</vt:lpstr>
      <vt:lpstr>Looping and Counting</vt:lpstr>
      <vt:lpstr>Looking deeper into in</vt:lpstr>
      <vt:lpstr>PowerPoint Presentation</vt:lpstr>
      <vt:lpstr>Slicing Strings</vt:lpstr>
      <vt:lpstr>Slicing Strings</vt:lpstr>
      <vt:lpstr>String Concatenation</vt:lpstr>
      <vt:lpstr>Using in as a logical Operator</vt:lpstr>
      <vt:lpstr>String Comparison</vt:lpstr>
      <vt:lpstr>String Library</vt:lpstr>
      <vt:lpstr>PowerPoint Presentation</vt:lpstr>
      <vt:lpstr>PowerPoint Presentation</vt:lpstr>
      <vt:lpstr>String Library</vt:lpstr>
      <vt:lpstr>Searching a String</vt:lpstr>
      <vt:lpstr>Making everything UPPER CASE</vt:lpstr>
      <vt:lpstr>Search and Replace</vt:lpstr>
      <vt:lpstr>Stripping Whitespace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cp:lastModifiedBy>Microsoft Office User</cp:lastModifiedBy>
  <cp:revision>24</cp:revision>
  <dcterms:modified xsi:type="dcterms:W3CDTF">2016-09-23T09:28:19Z</dcterms:modified>
</cp:coreProperties>
</file>