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/>
    <p:restoredTop sz="94475"/>
  </p:normalViewPr>
  <p:slideViewPr>
    <p:cSldViewPr snapToGrid="0" snapToObjects="1">
      <p:cViewPr varScale="1">
        <p:scale>
          <a:sx n="89" d="100"/>
          <a:sy n="89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tephen.marquard@uct.ac.z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'Line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Count:', 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open.py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737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louis@media.berkeley.edu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zqian@umich.edu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rjlowe@iupui.edu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2451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948562" y="2539899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1" name="Shape 341"/>
          <p:cNvCxnSpPr/>
          <p:nvPr/>
        </p:nvCxnSpPr>
        <p:spPr>
          <a:xfrm>
            <a:off x="10967786" y="4916000"/>
            <a:ext cx="896999" cy="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select </a:t>
            </a:r>
            <a: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88113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915176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594475" y="4811225"/>
            <a:ext cx="1575299" cy="8894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041400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1790700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189230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492760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098800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2917825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3901924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3919537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541712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546600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482600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838200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168900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3937050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5899150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552700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3"/>
            <a:ext cx="8643899" cy="33671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43862" y="1414463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3096124" y="4313999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112837" y="1661246"/>
            <a:ext cx="368776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'File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cannot be opened:', </a:t>
            </a:r>
            <a:r>
              <a:rPr lang="en-US" sz="24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495300" y="5748250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3" y="26035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</a:t>
            </a:r>
            <a:r>
              <a:rPr lang="en-US" sz="1800" smtClean="0">
                <a:solidFill>
                  <a:srgbClr val="FFFFFF"/>
                </a:solidFill>
              </a:rPr>
              <a:t>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www.py4e.com/code/mbox-short.txt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endParaRPr lang="en-US" sz="26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&lt;_</a:t>
            </a:r>
            <a:r>
              <a:rPr lang="en-US" sz="2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io.TextIOWrapper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name=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mode='r' encoding='UTF-8'&gt;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438651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 "&lt;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FileNotFoundError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US" sz="3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2]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such file or directory: 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1401</Words>
  <Application>Microsoft Macintosh PowerPoint</Application>
  <PresentationFormat>Custom</PresentationFormat>
  <Paragraphs>230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Microsoft Office User</cp:lastModifiedBy>
  <cp:revision>16</cp:revision>
  <dcterms:modified xsi:type="dcterms:W3CDTF">2016-09-23T09:28:11Z</dcterms:modified>
</cp:coreProperties>
</file>