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4544"/>
  </p:normalViewPr>
  <p:slideViewPr>
    <p:cSldViewPr snapToGrid="0" snapToObjects="1">
      <p:cViewPr varScale="1">
        <p:scale>
          <a:sx n="89" d="100"/>
          <a:sy n="8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86848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91088" y="4789487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6716713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4987925" cy="5702398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8258175" y="1132925"/>
            <a:ext cx="7997700" cy="670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788025" cy="57023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315324" y="2603500"/>
            <a:ext cx="8359775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(reverse=True)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153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953875" y="6805612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8020050" y="3321892"/>
            <a:ext cx="6378575" cy="426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33879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30863" cy="57023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1209</Words>
  <Application>Microsoft Macintosh PowerPoint</Application>
  <PresentationFormat>Custom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18</cp:revision>
  <dcterms:modified xsi:type="dcterms:W3CDTF">2016-09-23T09:27:14Z</dcterms:modified>
</cp:coreProperties>
</file>