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730"/>
    <p:restoredTop sz="94554"/>
  </p:normalViewPr>
  <p:slideViewPr>
    <p:cSldViewPr snapToGrid="0" snapToObjects="1">
      <p:cViewPr varScale="1">
        <p:scale>
          <a:sx n="96" d="100"/>
          <a:sy n="96" d="100"/>
        </p:scale>
        <p:origin x="19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767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Regular_express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Regular_expressi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xkcd.com/208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1542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400175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X-Sieve: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2074525" y="6286500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</a:t>
            </a:r>
            <a:r>
              <a:rPr lang="en-US" sz="6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247775" y="54260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x="11497399" y="575264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08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735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7351711" y="5143500"/>
            <a:ext cx="4962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5441950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>
            <a:endCxn id="315" idx="2"/>
          </p:cNvCxnSpPr>
          <p:nvPr/>
        </p:nvCxnSpPr>
        <p:spPr>
          <a:xfrm rot="10800000" flipH="1">
            <a:off x="14238475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615736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9400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returns a True/False depending on whether the string matches  the regular expression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5" y="5382026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699125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003300" y="7286625"/>
            <a:ext cx="41544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0" y="66294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082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When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20200" y="4378428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repeat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characters (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push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outward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0516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20236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Why not 'From:' 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If you add a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1802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429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separately determine which portion of the match is to be extracted by using parenthes</a:t>
            </a:r>
            <a:r>
              <a:rPr lang="en-US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59775" y="3924386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670718" y="5141016"/>
            <a:ext cx="11107074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277779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2761917" y="6640506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356519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94935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that can be int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</a:t>
            </a:r>
            <a:r>
              <a:rPr lang="en-US" sz="36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are not part of the match - but they tell where to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^From</a:t>
            </a:r>
            <a:r>
              <a:rPr lang="en-US" sz="48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48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8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788900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414163" y="5120500"/>
            <a:ext cx="1047149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^From:.*? (\S+@\S+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1"/>
            <a:ext cx="15182700" cy="4783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</a:t>
            </a:r>
            <a:r>
              <a:rPr lang="en-US" sz="28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016625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302375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055350" y="5918200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246300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457200" y="26860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466725" y="3505400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981900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2" name="Shape 420"/>
          <p:cNvSpPr txBox="1"/>
          <p:nvPr/>
        </p:nvSpPr>
        <p:spPr>
          <a:xfrm>
            <a:off x="466725" y="3505400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3" name="Shape 443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0" name="Shape 420"/>
          <p:cNvSpPr txBox="1"/>
          <p:nvPr/>
        </p:nvSpPr>
        <p:spPr>
          <a:xfrm>
            <a:off x="466725" y="3505400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Starting at the beginning of the line,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501186" y="6692900"/>
            <a:ext cx="1683649" cy="10266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4" name="Shape 454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7" y="7662862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Skip a bunch of characters,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4174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15719" cy="1322386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5" name="Shape 46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466725" y="3503512"/>
            <a:ext cx="15760800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5" name="Shape 47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9" name="Shape 466"/>
          <p:cNvSpPr txBox="1"/>
          <p:nvPr/>
        </p:nvSpPr>
        <p:spPr>
          <a:xfrm>
            <a:off x="466725" y="3503512"/>
            <a:ext cx="15760800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2" name="Shape 466"/>
          <p:cNvSpPr txBox="1"/>
          <p:nvPr/>
        </p:nvSpPr>
        <p:spPr>
          <a:xfrm>
            <a:off x="466725" y="3503512"/>
            <a:ext cx="15760800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8" name="Shape 49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9" name="Shape 466"/>
          <p:cNvSpPr txBox="1"/>
          <p:nvPr/>
        </p:nvSpPr>
        <p:spPr>
          <a:xfrm>
            <a:off x="466725" y="3503512"/>
            <a:ext cx="15760800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9329530" y="814388"/>
            <a:ext cx="575817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</a:t>
            </a:r>
            <a:r>
              <a:rPr lang="en-US" sz="60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2449" y="1677144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lang="en-US" sz="3000" b="1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lang="en-US" sz="3000" b="1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float(</a:t>
            </a:r>
            <a:r>
              <a:rPr lang="en-US" sz="3000" b="1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print('Maximum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:', max(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3000" b="1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1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11000028" y="6449888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</a:t>
            </a:r>
            <a:r>
              <a:rPr lang="en-US" sz="3900" u="none" strike="noStrike" cap="none" dirty="0" err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ds.py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49" y="7449711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want a special regular expression character to just behave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normally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(most of the time) you prefix it with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5335" y="4285139"/>
            <a:ext cx="10826100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lang="en-US" sz="49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lang="en-US" sz="49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69655" y="4276588"/>
            <a:ext cx="283875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 idx="4294967295"/>
          </p:nvPr>
        </p:nvSpPr>
        <p:spPr>
          <a:xfrm>
            <a:off x="1462700" y="1009927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206100" y="2150353"/>
            <a:ext cx="6797699" cy="5350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3277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1477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2280828"/>
            <a:ext cx="6797699" cy="5219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164" y="914475"/>
            <a:ext cx="9148570" cy="637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76454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smart "Find" or "Search"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12636449" y="1343100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them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language unto themselves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- programming with characters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language - compact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5925" y="829037"/>
            <a:ext cx="7343776" cy="7343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427225" y="6931025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sng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</a:t>
            </a:r>
            <a:r>
              <a:rPr lang="en-US" sz="3800" u="sng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xkcd.com/208/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65400" y="2539900"/>
            <a:ext cx="11607801" cy="54625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aeiou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"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"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see if a string matches a regular expression,  similar to using the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extract portions of a string that match your regular expression similar to a combination of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slicing:      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('From:', line)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1937</Words>
  <Application>Microsoft Macintosh PowerPoint</Application>
  <PresentationFormat>Custom</PresentationFormat>
  <Paragraphs>305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 Regular</vt:lpstr>
      <vt:lpstr>Cabin</vt:lpstr>
      <vt:lpstr>Courier New</vt:lpstr>
      <vt:lpstr>Gill Sans</vt:lpstr>
      <vt:lpstr>ヒラギノ角ゴ ProN W3</vt:lpstr>
      <vt:lpstr>Arial</vt:lpstr>
      <vt:lpstr>Title &amp; Subtitle</vt:lpstr>
      <vt:lpstr>Regular Expressions</vt:lpstr>
      <vt:lpstr>Regular Expressions</vt:lpstr>
      <vt:lpstr>Regular Expressions</vt:lpstr>
      <vt:lpstr>PowerPoint Presentation</vt:lpstr>
      <vt:lpstr>Understanding Regular Expressions</vt:lpstr>
      <vt:lpstr>PowerPoint Presentation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Escape Character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Microsoft Office User</cp:lastModifiedBy>
  <cp:revision>22</cp:revision>
  <dcterms:modified xsi:type="dcterms:W3CDTF">2016-09-23T16:21:30Z</dcterms:modified>
</cp:coreProperties>
</file>