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0"/>
    <p:restoredTop sz="94485"/>
  </p:normalViewPr>
  <p:slideViewPr>
    <p:cSldViewPr snapToGrid="0" snapToObjects="1">
      <p:cViewPr varScale="1">
        <p:scale>
          <a:sx n="111" d="100"/>
          <a:sy n="111" d="100"/>
        </p:scale>
        <p:origin x="1360" y="184"/>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smtClean="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smtClean="0">
                <a:solidFill>
                  <a:schemeClr val="dk2"/>
                </a:solidFill>
                <a:latin typeface="+mn-lt"/>
                <a:ea typeface="Arial"/>
                <a:cs typeface="Arial"/>
                <a:sym typeface="Arial"/>
              </a:rPr>
              <a:t>acknowledgement </a:t>
            </a:r>
            <a:r>
              <a:rPr lang="en" sz="1100" b="0" i="0" u="none" strike="noStrike" cap="none" dirty="0" smtClean="0">
                <a:solidFill>
                  <a:schemeClr val="dk2"/>
                </a:solidFill>
                <a:latin typeface="+mn-lt"/>
                <a:ea typeface="Arial"/>
                <a:cs typeface="Arial"/>
                <a:sym typeface="Arial"/>
              </a:rPr>
              <a:t>page</a:t>
            </a:r>
            <a:r>
              <a:rPr lang="en-US" sz="1100" b="0" i="0" u="none" strike="noStrike" cap="none" dirty="0" smtClean="0">
                <a:solidFill>
                  <a:schemeClr val="dk2"/>
                </a:solidFill>
                <a:latin typeface="+mn-lt"/>
                <a:ea typeface="Arial"/>
                <a:cs typeface="Arial"/>
                <a:sym typeface="Arial"/>
              </a:rPr>
              <a:t>(s) at the end</a:t>
            </a:r>
            <a:r>
              <a:rPr lang="en" sz="1100" b="0" i="0" u="none" strike="noStrike" cap="none" smtClean="0">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smtClean="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381120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6"/>
            <a:ext cx="1866678" cy="1823"/>
          </a:xfrm>
          <a:prstGeom prst="straightConnector1">
            <a:avLst/>
          </a:prstGeom>
          <a:noFill/>
          <a:ln w="38100" cap="flat" cmpd="sng">
            <a:solidFill>
              <a:srgbClr val="773F9B"/>
            </a:solidFill>
            <a:prstDash val="solid"/>
            <a:miter/>
            <a:headEnd type="none" w="med" len="med"/>
            <a:tailEnd type="triangle" w="lg" len="lg"/>
          </a:ln>
        </p:spPr>
      </p:cxnSp>
      <p:sp>
        <p:nvSpPr>
          <p:cNvPr id="253" name="Shape 253"/>
          <p:cNvSpPr txBox="1"/>
          <p:nvPr/>
        </p:nvSpPr>
        <p:spPr>
          <a:xfrm>
            <a:off x="2298226" y="158480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381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381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381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38100" cap="flat" cmpd="sng">
            <a:solidFill>
              <a:srgbClr val="773F9B"/>
            </a:solidFill>
            <a:prstDash val="solid"/>
            <a:miter/>
            <a:headEnd type="none" w="med" len="med"/>
            <a:tailEnd type="triangle" w="lg" len="lg"/>
          </a:ln>
        </p:spPr>
      </p:cxnSp>
      <p:sp>
        <p:nvSpPr>
          <p:cNvPr id="264" name="Shape 264"/>
          <p:cNvSpPr/>
          <p:nvPr/>
        </p:nvSpPr>
        <p:spPr>
          <a:xfrm>
            <a:off x="4728017" y="4338134"/>
            <a:ext cx="43428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381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381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64469"/>
            <a:ext cx="4521994"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464470"/>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a:t>
            </a:r>
            <a:r>
              <a:rPr lang="en" sz="2000" u="none" strike="noStrike" cap="none" dirty="0" smtClean="0">
                <a:solidFill>
                  <a:srgbClr val="FFFFFF"/>
                </a:solidFill>
                <a:sym typeface="Cabin"/>
              </a:rPr>
              <a:t>run</a:t>
            </a:r>
            <a:endParaRPr lang="en-US" sz="2000" u="none" strike="noStrike" cap="none" dirty="0" smtClean="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smtClean="0">
                <a:solidFill>
                  <a:srgbClr val="FFFFFF"/>
                </a:solidFill>
                <a:sym typeface="Cabin"/>
              </a:rPr>
              <a:t>There </a:t>
            </a:r>
            <a:r>
              <a:rPr lang="en" sz="2000" u="none" strike="noStrike" cap="none" dirty="0">
                <a:solidFill>
                  <a:srgbClr val="FFFFFF"/>
                </a:solidFill>
                <a:sym typeface="Cabin"/>
              </a:rPr>
              <a:t>is no rate limits – these are cool </a:t>
            </a:r>
            <a:r>
              <a:rPr lang="en" sz="2000" u="none" strike="noStrike" cap="none" dirty="0" smtClean="0">
                <a:solidFill>
                  <a:srgbClr val="FFFFFF"/>
                </a:solidFill>
                <a:sym typeface="Cabin"/>
              </a:rPr>
              <a:t>folk</a:t>
            </a:r>
            <a:r>
              <a:rPr lang="en-US" sz="2000" dirty="0" smtClean="0">
                <a:solidFill>
                  <a:srgbClr val="FFFFFF"/>
                </a:solidFill>
                <a:sym typeface="Cabin"/>
              </a:rPr>
              <a:t>s</a:t>
            </a:r>
            <a:endParaRPr lang="en" dirty="0"/>
          </a:p>
        </p:txBody>
      </p:sp>
      <p:sp>
        <p:nvSpPr>
          <p:cNvPr id="285" name="Shape 285"/>
          <p:cNvSpPr txBox="1"/>
          <p:nvPr/>
        </p:nvSpPr>
        <p:spPr>
          <a:xfrm>
            <a:off x="650081" y="2790825"/>
            <a:ext cx="8031899"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FFFF00"/>
                </a:solidFill>
                <a:latin typeface="Courier New"/>
                <a:ea typeface="Courier New"/>
                <a:cs typeface="Courier New"/>
                <a:sym typeface="Courier New"/>
              </a:rPr>
              <a:t>Use this for </a:t>
            </a:r>
            <a:r>
              <a:rPr lang="en-US" sz="1800" smtClean="0">
                <a:solidFill>
                  <a:srgbClr val="FFFF00"/>
                </a:solidFill>
                <a:latin typeface="Courier New"/>
                <a:ea typeface="Courier New"/>
                <a:cs typeface="Courier New"/>
                <a:sym typeface="Courier New"/>
              </a:rPr>
              <a:t>your testing:</a:t>
            </a:r>
          </a:p>
          <a:p>
            <a:pPr lvl="0" algn="ctr">
              <a:spcBef>
                <a:spcPts val="0"/>
              </a:spcBef>
              <a:buNone/>
            </a:pPr>
            <a:endParaRPr lang="en-US" sz="1800" dirty="0" smtClean="0">
              <a:solidFill>
                <a:srgbClr val="FFFF00"/>
              </a:solidFill>
              <a:latin typeface="Courier New"/>
              <a:ea typeface="Courier New"/>
              <a:cs typeface="Courier New"/>
              <a:sym typeface="Courier New"/>
            </a:endParaRPr>
          </a:p>
          <a:p>
            <a:pPr lvl="0" algn="ctr">
              <a:spcBef>
                <a:spcPts val="0"/>
              </a:spcBef>
              <a:buNone/>
            </a:pPr>
            <a:r>
              <a:rPr lang="en" sz="1800" dirty="0" smtClean="0">
                <a:solidFill>
                  <a:srgbClr val="FFFF00"/>
                </a:solidFill>
                <a:latin typeface="Courier New"/>
                <a:ea typeface="Courier New"/>
                <a:cs typeface="Courier New"/>
                <a:sym typeface="Courier New"/>
              </a:rPr>
              <a:t>http</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mbox.dr-chuck.net</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sakai.devel</a:t>
            </a:r>
            <a:r>
              <a:rPr lang="en" sz="1800" dirty="0">
                <a:solidFill>
                  <a:srgbClr val="FFFF00"/>
                </a:solidFill>
                <a:latin typeface="Courier New"/>
                <a:ea typeface="Courier New"/>
                <a:cs typeface="Courier New"/>
                <a:sym typeface="Courier New"/>
              </a:rPr>
              <a:t>/4/5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2" name="Shape 292"/>
          <p:cNvCxnSpPr>
            <a:endCxn id="291" idx="2"/>
          </p:cNvCxnSpPr>
          <p:nvPr/>
        </p:nvCxnSpPr>
        <p:spPr>
          <a:xfrm>
            <a:off x="2228834" y="860173"/>
            <a:ext cx="1618200" cy="3600"/>
          </a:xfrm>
          <a:prstGeom prst="straightConnector1">
            <a:avLst/>
          </a:prstGeom>
          <a:noFill/>
          <a:ln w="381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a:endCxn id="306" idx="1"/>
          </p:cNvCxnSpPr>
          <p:nvPr/>
        </p:nvCxnSpPr>
        <p:spPr>
          <a:xfrm>
            <a:off x="4577002" y="1088566"/>
            <a:ext cx="8219" cy="831037"/>
          </a:xfrm>
          <a:prstGeom prst="straightConnector1">
            <a:avLst/>
          </a:prstGeom>
          <a:noFill/>
          <a:ln w="381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38100" cap="flat" cmpd="sng">
            <a:solidFill>
              <a:srgbClr val="773F9B"/>
            </a:solidFill>
            <a:prstDash val="solid"/>
            <a:miter/>
            <a:headEnd type="none" w="med" len="med"/>
            <a:tailEnd type="triangle" w="lg" len="lg"/>
          </a:ln>
        </p:spPr>
      </p:cxnSp>
      <p:cxnSp>
        <p:nvCxnSpPr>
          <p:cNvPr id="301" name="Shape 301"/>
          <p:cNvCxnSpPr>
            <a:endCxn id="298" idx="3"/>
          </p:cNvCxnSpPr>
          <p:nvPr/>
        </p:nvCxnSpPr>
        <p:spPr>
          <a:xfrm flipV="1">
            <a:off x="5255831" y="1506108"/>
            <a:ext cx="1231475" cy="595250"/>
          </a:xfrm>
          <a:prstGeom prst="straightConnector1">
            <a:avLst/>
          </a:prstGeom>
          <a:noFill/>
          <a:ln w="38100" cap="flat" cmpd="sng">
            <a:solidFill>
              <a:srgbClr val="773F9B"/>
            </a:solidFill>
            <a:prstDash val="solid"/>
            <a:miter/>
            <a:headEnd type="none" w="med" len="med"/>
            <a:tailEnd type="triangle" w="lg" len="lg"/>
          </a:ln>
        </p:spPr>
      </p:cxnSp>
      <p:cxnSp>
        <p:nvCxnSpPr>
          <p:cNvPr id="302" name="Shape 302"/>
          <p:cNvCxnSpPr>
            <a:stCxn id="299" idx="3"/>
            <a:endCxn id="290" idx="0"/>
          </p:cNvCxnSpPr>
          <p:nvPr/>
        </p:nvCxnSpPr>
        <p:spPr>
          <a:xfrm flipH="1">
            <a:off x="7973510" y="1096602"/>
            <a:ext cx="1" cy="335400"/>
          </a:xfrm>
          <a:prstGeom prst="straightConnector1">
            <a:avLst/>
          </a:prstGeom>
          <a:noFill/>
          <a:ln w="38100" cap="flat" cmpd="sng">
            <a:solidFill>
              <a:srgbClr val="773F9B"/>
            </a:solidFill>
            <a:prstDash val="solid"/>
            <a:miter/>
            <a:headEnd type="none" w="med" len="med"/>
            <a:tailEnd type="triangle" w="lg" len="lg"/>
          </a:ln>
        </p:spPr>
      </p:cxnSp>
      <p:sp>
        <p:nvSpPr>
          <p:cNvPr id="303" name="Shape 303"/>
          <p:cNvSpPr/>
          <p:nvPr/>
        </p:nvSpPr>
        <p:spPr>
          <a:xfrm>
            <a:off x="2766624" y="4160801"/>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a:t>
            </a:r>
            <a:r>
              <a:rPr lang="en" sz="2300" b="0" i="0" u="none" strike="noStrike" cap="none" baseline="3000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5383902" y="1718130"/>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endParaRPr lang="en" sz="1800" b="0" i="0" u="none" strike="noStrike" cap="none" dirty="0">
              <a:solidFill>
                <a:srgbClr val="FFFFFF"/>
              </a:solidFill>
              <a:latin typeface="Helvetica Neue"/>
              <a:ea typeface="Helvetica Neue"/>
              <a:cs typeface="Helvetica Neue"/>
              <a:sym typeface="Helvetica Neue"/>
            </a:endParaRPr>
          </a:p>
        </p:txBody>
      </p:sp>
      <p:sp>
        <p:nvSpPr>
          <p:cNvPr id="305" name="Shape 305"/>
          <p:cNvSpPr txBox="1"/>
          <p:nvPr/>
        </p:nvSpPr>
        <p:spPr>
          <a:xfrm>
            <a:off x="3942749" y="1202350"/>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381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a:endCxn id="309" idx="2"/>
          </p:cNvCxnSpPr>
          <p:nvPr/>
        </p:nvCxnSpPr>
        <p:spPr>
          <a:xfrm flipV="1">
            <a:off x="7973510" y="3800644"/>
            <a:ext cx="1" cy="272897"/>
          </a:xfrm>
          <a:prstGeom prst="straightConnector1">
            <a:avLst/>
          </a:prstGeom>
          <a:noFill/>
          <a:ln w="381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381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381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smtClean="0">
                <a:solidFill>
                  <a:srgbClr val="660066"/>
                </a:solidFill>
                <a:latin typeface="Arial Regular" charset="0"/>
                <a:ea typeface="Arial Regular" charset="0"/>
                <a:cs typeface="Arial Regular" charset="0"/>
                <a:sym typeface="Cabin"/>
              </a:rPr>
              <a:t>index</a:t>
            </a:r>
            <a:r>
              <a:rPr lang="en" sz="1500" u="none" strike="noStrike" cap="none" dirty="0" smtClean="0">
                <a:solidFill>
                  <a:srgbClr val="660066"/>
                </a:solidFill>
                <a:latin typeface="Arial Regular" charset="0"/>
                <a:ea typeface="Arial Regular" charset="0"/>
                <a:cs typeface="Arial Regular" charset="0"/>
                <a:sym typeface="Cabin"/>
              </a:rPr>
              <a:t>.</a:t>
            </a:r>
            <a:r>
              <a:rPr lang="en" sz="1500" u="none" strike="noStrike" cap="none" dirty="0" err="1" smtClean="0">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sp>
        <p:nvSpPr>
          <p:cNvPr id="28" name="Shape 306"/>
          <p:cNvSpPr/>
          <p:nvPr/>
        </p:nvSpPr>
        <p:spPr>
          <a:xfrm>
            <a:off x="1966893" y="1388641"/>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dirty="0" smtClean="0">
                <a:solidFill>
                  <a:srgbClr val="660066"/>
                </a:solidFill>
                <a:latin typeface="Arial Regular" charset="0"/>
                <a:ea typeface="Arial Regular" charset="0"/>
                <a:cs typeface="Arial Regular" charset="0"/>
                <a:sym typeface="Cabin"/>
              </a:rPr>
              <a:t>mapping</a:t>
            </a:r>
            <a:r>
              <a:rPr lang="en" sz="1500" u="none" strike="noStrike" cap="none" dirty="0" smtClean="0">
                <a:solidFill>
                  <a:srgbClr val="660066"/>
                </a:solidFill>
                <a:latin typeface="Arial Regular" charset="0"/>
                <a:ea typeface="Arial Regular" charset="0"/>
                <a:cs typeface="Arial Regular" charset="0"/>
                <a:sym typeface="Cabin"/>
              </a:rPr>
              <a:t>.</a:t>
            </a:r>
            <a:r>
              <a:rPr lang="en" sz="1500" u="none" strike="noStrike" cap="none" dirty="0" err="1" smtClean="0">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 name="Shape 301"/>
          <p:cNvCxnSpPr>
            <a:stCxn id="28" idx="4"/>
            <a:endCxn id="305" idx="1"/>
          </p:cNvCxnSpPr>
          <p:nvPr/>
        </p:nvCxnSpPr>
        <p:spPr>
          <a:xfrm flipV="1">
            <a:off x="3443267" y="1369750"/>
            <a:ext cx="499482" cy="243685"/>
          </a:xfrm>
          <a:prstGeom prst="straightConnector1">
            <a:avLst/>
          </a:prstGeom>
          <a:noFill/>
          <a:ln w="381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smtClean="0">
                <a:solidFill>
                  <a:srgbClr val="FFFFFF"/>
                </a:solidFill>
                <a:latin typeface="Helvetica Neue"/>
                <a:ea typeface="Helvetica Neue"/>
                <a:cs typeface="Helvetica Neue"/>
                <a:sym typeface="Helvetica Neue"/>
              </a:rPr>
              <a:t>Thes</a:t>
            </a:r>
            <a:r>
              <a:rPr lang="en-US" sz="1000" b="0" i="0" u="none" strike="noStrike" cap="none" dirty="0" smtClean="0">
                <a:solidFill>
                  <a:srgbClr val="FFFFFF"/>
                </a:solidFill>
                <a:latin typeface="Helvetica Neue"/>
                <a:ea typeface="Helvetica Neue"/>
                <a:cs typeface="Helvetica Neue"/>
                <a:sym typeface="Helvetica Neue"/>
              </a:rPr>
              <a:t>e</a:t>
            </a:r>
            <a:r>
              <a:rPr lang="en" sz="1000" b="0" i="0" u="none" strike="noStrike" cap="none" dirty="0" smtClean="0">
                <a:solidFill>
                  <a:srgbClr val="FFFFFF"/>
                </a:solidFill>
                <a:latin typeface="Helvetica Neue"/>
                <a:ea typeface="Helvetica Neue"/>
                <a:cs typeface="Helvetica Neue"/>
                <a:sym typeface="Helvetica Neue"/>
              </a:rPr>
              <a:t> slide</a:t>
            </a:r>
            <a:r>
              <a:rPr lang="en-US" sz="1000" b="0" i="0" u="none" strike="noStrike" cap="none" smtClean="0">
                <a:solidFill>
                  <a:srgbClr val="FFFFFF"/>
                </a:solidFill>
                <a:latin typeface="Helvetica Neue"/>
                <a:ea typeface="Helvetica Neue"/>
                <a:cs typeface="Helvetica Neue"/>
                <a:sym typeface="Helvetica Neue"/>
              </a:rPr>
              <a:t>s</a:t>
            </a:r>
            <a:r>
              <a:rPr lang="en" sz="1000" b="0" i="0" u="none" strike="noStrike" cap="none" smtClean="0">
                <a:solidFill>
                  <a:srgbClr val="FFFFFF"/>
                </a:solidFill>
                <a:latin typeface="Helvetica Neue"/>
                <a:ea typeface="Helvetica Neue"/>
                <a:cs typeface="Helvetica Neue"/>
                <a:sym typeface="Helvetica Neue"/>
              </a:rPr>
              <a:t> </a:t>
            </a:r>
            <a:r>
              <a:rPr lang="en" sz="1000" b="0" i="0" u="none" strike="noStrike" cap="none" dirty="0">
                <a:solidFill>
                  <a:srgbClr val="FFFFFF"/>
                </a:solidFill>
                <a:latin typeface="Helvetica Neue"/>
                <a:ea typeface="Helvetica Neue"/>
                <a:cs typeface="Helvetica Neue"/>
                <a:sym typeface="Helvetica Neue"/>
              </a:rPr>
              <a:t>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38100" cap="flat" cmpd="sng">
            <a:solidFill>
              <a:srgbClr val="773F9B"/>
            </a:solidFill>
            <a:prstDash val="solid"/>
            <a:miter/>
            <a:headEnd type="none" w="med" len="med"/>
            <a:tailEnd type="triangle"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38100" cap="flat" cmpd="sng">
            <a:solidFill>
              <a:srgbClr val="773F9B"/>
            </a:solidFill>
            <a:prstDash val="solid"/>
            <a:miter/>
            <a:headEnd type="none" w="med" len="med"/>
            <a:tailEnd type="triangle"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38100" cap="flat" cmpd="sng">
            <a:solidFill>
              <a:srgbClr val="773F9B"/>
            </a:solidFill>
            <a:prstDash val="solid"/>
            <a:miter/>
            <a:headEnd type="none" w="med" len="med"/>
            <a:tailEnd type="triangle" w="lg" len="lg"/>
          </a:ln>
        </p:spPr>
      </p:cxnSp>
      <p:cxnSp>
        <p:nvCxnSpPr>
          <p:cNvPr id="135" name="Shape 135"/>
          <p:cNvCxnSpPr>
            <a:stCxn id="131" idx="4"/>
          </p:cNvCxnSpPr>
          <p:nvPr/>
        </p:nvCxnSpPr>
        <p:spPr>
          <a:xfrm>
            <a:off x="5016590" y="4093337"/>
            <a:ext cx="1856399" cy="0"/>
          </a:xfrm>
          <a:prstGeom prst="straightConnector1">
            <a:avLst/>
          </a:prstGeom>
          <a:noFill/>
          <a:ln w="38100" cap="flat" cmpd="sng">
            <a:solidFill>
              <a:srgbClr val="773F9B"/>
            </a:solidFill>
            <a:prstDash val="solid"/>
            <a:miter/>
            <a:headEnd type="none" w="med" len="med"/>
            <a:tailEnd type="triangle"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51127" y="1338857"/>
            <a:ext cx="3598415" cy="2587196"/>
          </a:xfrm>
          <a:prstGeom prst="rect">
            <a:avLst/>
          </a:prstGeom>
          <a:noFill/>
          <a:ln>
            <a:noFill/>
          </a:ln>
        </p:spPr>
      </p:pic>
      <p:sp>
        <p:nvSpPr>
          <p:cNvPr id="160" name="Shape 160"/>
          <p:cNvSpPr/>
          <p:nvPr/>
        </p:nvSpPr>
        <p:spPr>
          <a:xfrm>
            <a:off x="4930810" y="4262938"/>
            <a:ext cx="42390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67420"/>
            <a:ext cx="1857375" cy="1335419"/>
          </a:xfrm>
          <a:prstGeom prst="rect">
            <a:avLst/>
          </a:prstGeom>
          <a:noFill/>
          <a:ln>
            <a:noFill/>
          </a:ln>
        </p:spPr>
      </p:pic>
      <p:cxnSp>
        <p:nvCxnSpPr>
          <p:cNvPr id="167" name="Shape 167"/>
          <p:cNvCxnSpPr>
            <a:endCxn id="165" idx="2"/>
          </p:cNvCxnSpPr>
          <p:nvPr/>
        </p:nvCxnSpPr>
        <p:spPr>
          <a:xfrm>
            <a:off x="1875516" y="2121304"/>
            <a:ext cx="1664699" cy="0"/>
          </a:xfrm>
          <a:prstGeom prst="straightConnector1">
            <a:avLst/>
          </a:prstGeom>
          <a:noFill/>
          <a:ln w="38100" cap="sq" cmpd="sng">
            <a:solidFill>
              <a:srgbClr val="773F9B"/>
            </a:solidFill>
            <a:prstDash val="solid"/>
            <a:miter/>
            <a:headEnd type="none" w="med" len="med"/>
            <a:tailEnd type="triangle"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38100" cap="sq" cmpd="sng">
            <a:solidFill>
              <a:srgbClr val="773F9B"/>
            </a:solidFill>
            <a:prstDash val="solid"/>
            <a:miter/>
            <a:headEnd type="none" w="med" len="med"/>
            <a:tailEnd type="triangle" w="lg" len="lg"/>
          </a:ln>
        </p:spPr>
      </p:cxnSp>
      <p:cxnSp>
        <p:nvCxnSpPr>
          <p:cNvPr id="170" name="Shape 170"/>
          <p:cNvCxnSpPr>
            <a:stCxn id="165" idx="3"/>
          </p:cNvCxnSpPr>
          <p:nvPr/>
        </p:nvCxnSpPr>
        <p:spPr>
          <a:xfrm>
            <a:off x="4278403" y="2346098"/>
            <a:ext cx="0" cy="306300"/>
          </a:xfrm>
          <a:prstGeom prst="straightConnector1">
            <a:avLst/>
          </a:prstGeom>
          <a:noFill/>
          <a:ln w="38100" cap="sq" cmpd="sng">
            <a:solidFill>
              <a:srgbClr val="773F9B"/>
            </a:solidFill>
            <a:prstDash val="solid"/>
            <a:miter/>
            <a:headEnd type="none" w="med" len="med"/>
            <a:tailEnd type="triangle"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38100" cap="sq" cmpd="sng">
            <a:solidFill>
              <a:srgbClr val="773F9B"/>
            </a:solidFill>
            <a:prstDash val="solid"/>
            <a:miter/>
            <a:headEnd type="none" w="med" len="med"/>
            <a:tailEnd type="triangle"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38100" cap="sq" cmpd="sng">
            <a:solidFill>
              <a:srgbClr val="773F9B"/>
            </a:solidFill>
            <a:prstDash val="solid"/>
            <a:miter/>
            <a:headEnd type="none" w="med" len="med"/>
            <a:tailEnd type="triangle" w="lg" len="lg"/>
          </a:ln>
        </p:spPr>
      </p:cxnSp>
      <p:cxnSp>
        <p:nvCxnSpPr>
          <p:cNvPr id="181" name="Shape 181"/>
          <p:cNvCxnSpPr>
            <a:stCxn id="178" idx="4"/>
            <a:endCxn id="166" idx="1"/>
          </p:cNvCxnSpPr>
          <p:nvPr/>
        </p:nvCxnSpPr>
        <p:spPr>
          <a:xfrm rot="10800000" flipH="1">
            <a:off x="6700569" y="2235241"/>
            <a:ext cx="419400" cy="203700"/>
          </a:xfrm>
          <a:prstGeom prst="straightConnector1">
            <a:avLst/>
          </a:prstGeom>
          <a:noFill/>
          <a:ln w="38100" cap="sq" cmpd="sng">
            <a:solidFill>
              <a:srgbClr val="773F9B"/>
            </a:solidFill>
            <a:prstDash val="solid"/>
            <a:miter/>
            <a:headEnd type="none" w="med" len="med"/>
            <a:tailEnd type="triangle" w="lg" len="lg"/>
          </a:ln>
        </p:spPr>
      </p:cxnSp>
      <p:cxnSp>
        <p:nvCxnSpPr>
          <p:cNvPr id="182" name="Shape 182"/>
          <p:cNvCxnSpPr>
            <a:stCxn id="179" idx="3"/>
            <a:endCxn id="166" idx="0"/>
          </p:cNvCxnSpPr>
          <p:nvPr/>
        </p:nvCxnSpPr>
        <p:spPr>
          <a:xfrm>
            <a:off x="8048520" y="1012461"/>
            <a:ext cx="0" cy="555000"/>
          </a:xfrm>
          <a:prstGeom prst="straightConnector1">
            <a:avLst/>
          </a:prstGeom>
          <a:noFill/>
          <a:ln w="38100" cap="sq" cmpd="sng">
            <a:solidFill>
              <a:srgbClr val="773F9B"/>
            </a:solidFill>
            <a:prstDash val="solid"/>
            <a:miter/>
            <a:headEnd type="none" w="med" len="med"/>
            <a:tailEnd type="triangle" w="lg" len="lg"/>
          </a:ln>
        </p:spPr>
      </p:cxnSp>
      <p:sp>
        <p:nvSpPr>
          <p:cNvPr id="183" name="Shape 183"/>
          <p:cNvSpPr/>
          <p:nvPr/>
        </p:nvSpPr>
        <p:spPr>
          <a:xfrm>
            <a:off x="4714661" y="4424272"/>
            <a:ext cx="4271133"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69"/>
            <a:ext cx="4093369" cy="3207599"/>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719386" y="4375067"/>
            <a:ext cx="4354351"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200399" y="711993"/>
            <a:ext cx="3624262" cy="281760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911</Words>
  <Application>Microsoft Macintosh PowerPoint</Application>
  <PresentationFormat>On-screen Show (16:9)</PresentationFormat>
  <Paragraphs>153</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Regular</vt:lpstr>
      <vt:lpstr>Cabin</vt:lpstr>
      <vt:lpstr>Courier New</vt:lpstr>
      <vt:lpstr>Gill Sans</vt:lpstr>
      <vt:lpstr>Helvetica Neue</vt:lpstr>
      <vt:lpstr>Merriweather Sans</vt:lpstr>
      <vt:lpstr>ヒラギノ角ゴ ProN W3</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Charles Severance</cp:lastModifiedBy>
  <cp:revision>18</cp:revision>
  <dcterms:modified xsi:type="dcterms:W3CDTF">2016-12-22T17:00:30Z</dcterms:modified>
</cp:coreProperties>
</file>