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40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1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1032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000" b="1" dirty="0" smtClean="0">
                <a:solidFill>
                  <a:srgbClr val="FFF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C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6716713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788025" cy="501604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754112" y="2603500"/>
            <a:ext cx="8920987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3000" b="1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dirty="0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newtup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dirty="0" smtClean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sorted(</a:t>
            </a:r>
            <a:r>
              <a:rPr lang="en-US" sz="3000" b="1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v,k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187359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98400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215163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3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dict_items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32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4</a:t>
            </a:r>
            <a:r>
              <a:rPr lang="en-US" sz="32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1173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Microsoft Office User</cp:lastModifiedBy>
  <cp:revision>29</cp:revision>
  <dcterms:modified xsi:type="dcterms:W3CDTF">2016-12-01T22:34:54Z</dcterms:modified>
</cp:coreProperties>
</file>