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91" r:id="rId15"/>
    <p:sldId id="270" r:id="rId16"/>
    <p:sldId id="271" r:id="rId17"/>
    <p:sldId id="272" r:id="rId18"/>
    <p:sldId id="273" r:id="rId19"/>
    <p:sldId id="274" r:id="rId20"/>
    <p:sldId id="275" r:id="rId21"/>
    <p:sldId id="29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1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2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78023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63296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Matching to Extracting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2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’]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(\S+@\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S+)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330878" y="88395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lang="en-US" sz="57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57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en-US" sz="57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1911</Words>
  <Application>Microsoft Macintosh PowerPoint</Application>
  <PresentationFormat>Custom</PresentationFormat>
  <Paragraphs>299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From Matching to Extracting…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43</cp:revision>
  <dcterms:modified xsi:type="dcterms:W3CDTF">2016-12-01T22:34:46Z</dcterms:modified>
</cp:coreProperties>
</file>