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05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306" r:id="rId38"/>
    <p:sldId id="307" r:id="rId39"/>
    <p:sldId id="299" r:id="rId40"/>
    <p:sldId id="300" r:id="rId41"/>
    <p:sldId id="301" r:id="rId42"/>
    <p:sldId id="304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2"/>
    <p:restoredTop sz="93750"/>
  </p:normalViewPr>
  <p:slideViewPr>
    <p:cSldViewPr snapToGrid="0" snapToObjects="1">
      <p:cViewPr varScale="1">
        <p:scale>
          <a:sx n="116" d="100"/>
          <a:sy n="116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11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</a:t>
            </a:r>
            <a:r>
              <a:rPr lang="en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Severance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Field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class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735084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67955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8" name="Shape 308"/>
          <p:cNvSpPr/>
          <p:nvPr/>
        </p:nvSpPr>
        <p:spPr>
          <a:xfrm>
            <a:off x="641475" y="4744319"/>
            <a:ext cx="79110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3695433" y="1773282"/>
            <a:ext cx="4963885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pattern (exemplar) of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479" y="1797775"/>
            <a:ext cx="2863721" cy="213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725849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725847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650331"/>
            <a:ext cx="4466205" cy="59293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0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-US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run the party()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it.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 smtClean="0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 smtClean="0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184304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37037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getnewargs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getslice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'__hash__',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'__le__',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rmod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rmul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'capitalize', 'center', 'count', 'decode', 'encode',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'index',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"So 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far",</a:t>
            </a:r>
            <a:r>
              <a:rPr lang="en" sz="18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"Type</a:t>
            </a:r>
            <a:r>
              <a:rPr lang="en" sz="18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", type(an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"Dir 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sz="18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(an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521972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&lt;class '__main__.</a:t>
            </a:r>
            <a:r>
              <a:rPr lang="en" sz="16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lang="en-US" sz="1600" b="1" dirty="0" smtClean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['__class</a:t>
            </a:r>
            <a:r>
              <a:rPr lang="en-US" sz="16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-US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'party', 'x']</a:t>
            </a:r>
            <a:endParaRPr lang="en" sz="16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393469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b="1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090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0086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en-US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 smtClean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 smtClean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a class to make a new class.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</a:t>
            </a:r>
            <a:r>
              <a:rPr lang="en" sz="1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Review of Programs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'Europe floor?'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7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floor', 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2359</Words>
  <Application>Microsoft Macintosh PowerPoint</Application>
  <PresentationFormat>On-screen Show (16:9)</PresentationFormat>
  <Paragraphs>345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 Regular</vt:lpstr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Python Objects</vt:lpstr>
      <vt:lpstr>Warning</vt:lpstr>
      <vt:lpstr>PowerPoint Presentation</vt:lpstr>
      <vt:lpstr>PowerPoint Presentation</vt:lpstr>
      <vt:lpstr>Review of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Class</vt:lpstr>
      <vt:lpstr>Terminology: Instance</vt:lpstr>
      <vt:lpstr>Terminology: Method</vt:lpstr>
      <vt:lpstr>A Sample Class</vt:lpstr>
      <vt:lpstr>PowerPoint Presentation</vt:lpstr>
      <vt:lpstr>PowerPoint Presentation</vt:lpstr>
      <vt:lpstr>Playing with dir() and type()</vt:lpstr>
      <vt:lpstr>A Nerdy Way to Find Capabilities</vt:lpstr>
      <vt:lpstr>Try dir() with a String</vt:lpstr>
      <vt:lpstr>PowerPoint Presentation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45</cp:revision>
  <dcterms:modified xsi:type="dcterms:W3CDTF">2016-12-01T22:37:42Z</dcterms:modified>
</cp:coreProperties>
</file>