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/>
    <p:restoredTop sz="94551"/>
  </p:normalViewPr>
  <p:slideViewPr>
    <p:cSldViewPr snapToGrid="0" snapToObjects="1">
      <p:cViewPr varScale="1">
        <p:scale>
          <a:sx n="76" d="100"/>
          <a:sy n="76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from in math.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Parenthesis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625850"/>
            <a:ext cx="3363914" cy="2324099"/>
            <a:chOff x="0" y="0"/>
            <a:chExt cx="2541586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2922586" y="5435600"/>
            <a:ext cx="3516314" cy="2324099"/>
            <a:chOff x="0" y="0"/>
            <a:chExt cx="2541586" cy="2324099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 and constants have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0041500" y="7545488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778875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 are called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</a:t>
            </a:r>
            <a:r>
              <a:rPr lang="en-US" sz="26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US" sz="2600" b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'123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’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345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9366250" y="22225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 and numbers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Bad: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87118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334000" y="6007100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1887</Words>
  <Application>Microsoft Macintosh PowerPoint</Application>
  <PresentationFormat>Custom</PresentationFormat>
  <Paragraphs>375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42</cp:revision>
  <dcterms:modified xsi:type="dcterms:W3CDTF">2016-10-13T13:39:48Z</dcterms:modified>
</cp:coreProperties>
</file>