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/>
    <p:restoredTop sz="94475"/>
  </p:normalViewPr>
  <p:slideViewPr>
    <p:cSldViewPr snapToGrid="0" snapToObjects="1">
      <p:cViewPr varScale="1">
        <p:scale>
          <a:sx n="89" d="100"/>
          <a:sy n="89" d="100"/>
        </p:scale>
        <p:origin x="384" y="17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'Line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Count:',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open.py</a:t>
            </a:r>
            <a:endParaRPr lang="en-US" sz="30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39634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30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endParaRPr lang="en-US" sz="30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endParaRPr lang="en-US" sz="30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endParaRPr lang="en-US" sz="30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1" name="Shape 341"/>
          <p:cNvCxnSpPr/>
          <p:nvPr/>
        </p:nvCxnSpPr>
        <p:spPr>
          <a:xfrm>
            <a:off x="10967786" y="4916000"/>
            <a:ext cx="896999" cy="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754661" y="4500618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43862" y="1414463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'File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cannot be opened:', 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2837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endParaRPr lang="en-US" sz="28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&lt;_</a:t>
            </a:r>
            <a:r>
              <a:rPr lang="en-US" sz="28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io.TextIOWrapper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en-US" sz="28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mode='r' encoding='UTF-8'&gt;</a:t>
            </a:r>
            <a:endParaRPr lang="en-US" sz="28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438651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 "&lt;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-US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US" sz="36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2]</a:t>
            </a:r>
            <a:r>
              <a:rPr lang="en-US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such file or directory: 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1401</Words>
  <Application>Microsoft Macintosh PowerPoint</Application>
  <PresentationFormat>Custom</PresentationFormat>
  <Paragraphs>230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22</cp:revision>
  <dcterms:modified xsi:type="dcterms:W3CDTF">2016-11-18T13:21:41Z</dcterms:modified>
</cp:coreProperties>
</file>