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64" r:id="rId10"/>
    <p:sldId id="265" r:id="rId11"/>
    <p:sldId id="266" r:id="rId12"/>
    <p:sldId id="267" r:id="rId13"/>
    <p:sldId id="268" r:id="rId14"/>
    <p:sldId id="269" r:id="rId15"/>
    <p:sldId id="290" r:id="rId16"/>
    <p:sldId id="270" r:id="rId17"/>
    <p:sldId id="288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9" r:id="rId32"/>
    <p:sldId id="285" r:id="rId33"/>
    <p:sldId id="286" r:id="rId3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3"/>
    <p:restoredTop sz="94485"/>
  </p:normalViewPr>
  <p:slideViewPr>
    <p:cSldViewPr snapToGrid="0" snapToObjects="1">
      <p:cViewPr>
        <p:scale>
          <a:sx n="63" d="100"/>
          <a:sy n="63" d="100"/>
        </p:scale>
        <p:origin x="1008" y="25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1064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</a:t>
            </a:r>
            <a:r>
              <a:rPr lang="en-US" smtClean="0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290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660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8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374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475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287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894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286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297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249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58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820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909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956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921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406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851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48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464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9637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935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46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059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8651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53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01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14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87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425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39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0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455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75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6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python.org/2/library/stdtypes.html#string-method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6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865625" y="6973885"/>
            <a:ext cx="79263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39812" y="733266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947431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8774825" y="4454221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91236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</a:t>
            </a:r>
            <a:r>
              <a:rPr lang="en-US" sz="3600" u="none" strike="noStrike" cap="none" dirty="0">
                <a:solidFill>
                  <a:srgbClr val="B45F0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8058071" y="5568950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8058071" y="3424870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and Counting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273800" cy="526351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a simple loop that loops through each letter in a string and counts the number of times the loop encounters the 'a' character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753100" y="3468675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letter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word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if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count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deeper into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881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669342" y="5226050"/>
            <a:ext cx="7193399" cy="137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print(letter)</a:t>
            </a:r>
            <a:endParaRPr lang="en-US" sz="36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8108943" y="3248202"/>
            <a:ext cx="3256613" cy="12810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2275426" y="3248202"/>
            <a:ext cx="3751578" cy="10751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Six-character string</a:t>
            </a:r>
          </a:p>
        </p:txBody>
      </p:sp>
      <p:cxnSp>
        <p:nvCxnSpPr>
          <p:cNvPr id="336" name="Shape 336"/>
          <p:cNvCxnSpPr/>
          <p:nvPr/>
        </p:nvCxnSpPr>
        <p:spPr>
          <a:xfrm rot="10800000">
            <a:off x="9577502" y="4511775"/>
            <a:ext cx="984797" cy="8223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7" name="Shape 337"/>
          <p:cNvCxnSpPr/>
          <p:nvPr/>
        </p:nvCxnSpPr>
        <p:spPr>
          <a:xfrm rot="10800000" flipH="1">
            <a:off x="13544454" y="4403739"/>
            <a:ext cx="727345" cy="8223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3" name="Shape 3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344" name="Shape 3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45" name="Shape 345"/>
          <p:cNvCxnSpPr>
            <a:endCxn id="354" idx="2"/>
          </p:cNvCxnSpPr>
          <p:nvPr/>
        </p:nvCxnSpPr>
        <p:spPr>
          <a:xfrm flipH="1" flipV="1">
            <a:off x="6686600" y="2768699"/>
            <a:ext cx="14238" cy="58727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>
            <a:stCxn id="347" idx="2"/>
          </p:cNvCxnSpPr>
          <p:nvPr/>
        </p:nvCxnSpPr>
        <p:spPr>
          <a:xfrm flipH="1">
            <a:off x="66975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133200" y="4516675"/>
            <a:ext cx="3596099" cy="4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50" name="Shape 35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2451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5130800" y="2019300"/>
            <a:ext cx="31115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Advance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7927750" y="5086350"/>
            <a:ext cx="6639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print(letter)</a:t>
            </a:r>
            <a:endParaRPr lang="en-US" sz="36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9740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490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64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014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27381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34874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1171575" y="6978788"/>
            <a:ext cx="14530388" cy="13508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cxnSp>
        <p:nvCxnSpPr>
          <p:cNvPr id="363" name="Shape 363"/>
          <p:cNvCxnSpPr/>
          <p:nvPr/>
        </p:nvCxnSpPr>
        <p:spPr>
          <a:xfrm>
            <a:off x="4703700" y="2385900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4275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String 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35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024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look at any continuous section of a string using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colon operator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second number is one beyond the end of the slice - 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second number is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beyond the end of the string, it stops at the end 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069093" y="3351837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6:7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402"/>
          <p:cNvSpPr txBox="1"/>
          <p:nvPr/>
        </p:nvSpPr>
        <p:spPr>
          <a:xfrm>
            <a:off x="9069093" y="3662637"/>
            <a:ext cx="68634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:]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[:]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Monty Python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024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lvl="0" indent="0">
              <a:spcBef>
                <a:spcPts val="0"/>
              </a:spcBef>
              <a:buSzPct val="171000"/>
              <a:buNone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leave off the first number or the last number of the slice, it is assumed to be the beginning or end of the string respectively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085031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Concatenation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059488" cy="475777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 is applied to strings, it means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concatenation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7900200" y="3101750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  <a:endParaRPr lang="en-US" sz="3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a</a:t>
            </a:r>
            <a:r>
              <a:rPr lang="en-US" sz="7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logical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595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can also be used to check to see if one string is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another string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expression is a logical expression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can be used in an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9255125" y="2298700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'nan'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'Found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US" sz="30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Found it!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41680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Data Type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2882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is a sequence of characters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literal uses quotes  </a:t>
            </a:r>
            <a:b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000" dirty="0">
                <a:solidFill>
                  <a:srgbClr val="FF00FF"/>
                </a:solidFill>
              </a:rPr>
              <a:t>"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dirty="0">
                <a:solidFill>
                  <a:srgbClr val="FF00FF"/>
                </a:solidFill>
              </a:rPr>
              <a:t>"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strings, + means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string contains numbers, it is still a string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convert numbers in a string into a number using </a:t>
            </a:r>
            <a:r>
              <a:rPr lang="en-US" sz="3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9040811" y="833718"/>
            <a:ext cx="6959599" cy="7472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str1 = "Hello</a:t>
            </a:r>
            <a:r>
              <a:rPr lang="en-US" sz="2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str2 =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 = str1 + str2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lang="en-US" sz="28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  <a:endParaRPr lang="en-US"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str3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</a:t>
            </a:r>
            <a:r>
              <a:rPr lang="en-US" sz="2800" b="1" i="0" u="none" strike="noStrike" cap="none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cannot concatenate '</a:t>
            </a: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and '</a:t>
            </a: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(str3)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927100" y="2667000"/>
            <a:ext cx="15328900" cy="532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right, bananas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.'</a:t>
            </a:r>
            <a:r>
              <a:rPr lang="en-US" sz="3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word,'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before banana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34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4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word,'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after banana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34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4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right, bananas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.')</a:t>
            </a:r>
            <a:endParaRPr lang="en-US" sz="34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7986713" y="673718"/>
            <a:ext cx="68009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1155700" y="1328738"/>
            <a:ext cx="6831013" cy="697716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 number of string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are in the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string library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already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 into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 string - we invoke them by appending the function to the string variable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not modify the original string, instead they return a new string that has been altered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8484325" y="2379900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  <a:r>
              <a:rPr lang="en-US" sz="3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greet)</a:t>
            </a:r>
            <a:endParaRPr lang="en-US" sz="3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'Hi </a:t>
            </a:r>
            <a:r>
              <a:rPr lang="en-US" sz="3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There'</a:t>
            </a:r>
            <a:r>
              <a:rPr lang="en-US" sz="3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lang="en-US" sz="3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hi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902991" y="692855"/>
            <a:ext cx="14919599" cy="7529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30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['capitalize',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casefold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'center', 'count', 'encode',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endswith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expandtabs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'find', 'format',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format_map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'index',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isalnum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isalpha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isdecimal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isdigit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isidentifier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islower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isnumeric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isprintable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isspace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istitle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isupper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'join',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ljust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'lower',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lstrip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maketrans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'partition', 'replace',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rfind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rindex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rjust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rpartition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rsplit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rstrip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'split',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splitlines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startswith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'strip',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swapcase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'title', 'translate', 'upper', 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zfill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8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800" b="1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https://docs.python.org/3/library/stdtypes.html#string-methods</a:t>
            </a:r>
            <a:endParaRPr lang="en-US" sz="2800" b="1" u="sng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1023937"/>
            <a:ext cx="12026900" cy="6997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728663" y="2565400"/>
            <a:ext cx="7857886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str.capitalize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str.center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(width[, </a:t>
            </a:r>
            <a:r>
              <a:rPr lang="en-US" sz="2800" b="1" u="none" strike="noStrike" cap="none" dirty="0" err="1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fillchar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str.endswith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(suffix[,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str.find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(sub[,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str.lstrip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9080500" y="2565400"/>
            <a:ext cx="6721475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str.replace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(old, new[, count])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str.lower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str.rstrip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str.strip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str.upper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635874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a String</a:t>
            </a:r>
          </a:p>
        </p:txBody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88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the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to search for a substring within another 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finds the first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occurrence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substring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substring is not found,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that string position starts at zero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9677400" y="3986200"/>
            <a:ext cx="62466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'z'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</a:p>
        </p:txBody>
      </p:sp>
      <p:cxnSp>
        <p:nvCxnSpPr>
          <p:cNvPr id="478" name="Shape 478"/>
          <p:cNvCxnSpPr/>
          <p:nvPr/>
        </p:nvCxnSpPr>
        <p:spPr>
          <a:xfrm flipH="1" flipV="1">
            <a:off x="10302875" y="1084262"/>
            <a:ext cx="1295910" cy="826299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9" name="Shape 479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35128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135128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everything </a:t>
            </a:r>
            <a:r>
              <a:rPr lang="en-US" sz="6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1739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make a copy of a string in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lower case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when we are searching for a string using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first convert the string to lower case so we can search a string regardless of case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.upper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6594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is like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operation in a word processor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replaces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 occurrences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string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 the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replacement string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 = 'Hello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greet.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'Jane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Jane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greet.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Whitespace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7881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take a string and remove whitespace at the beginning and/or end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remove whitespace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left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right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strip()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emoves both beginning and ending whitespace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   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.lstrip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  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.strip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411262" y="3422650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 have a nice day</a:t>
            </a:r>
            <a:r>
              <a:rPr lang="en-US" sz="3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'Please'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Prefixes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641667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and Converting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4166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prefer to read data in using 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parse and convert the data as we need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gives us more control over error situations and/or bad user input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Raw input numbers must be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342311" y="869950"/>
            <a:ext cx="7099200" cy="739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</a:t>
            </a:r>
            <a:r>
              <a:rPr lang="en-US" sz="3000" b="1" i="0" u="none" strike="noStrike" cap="none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unsupported operand type(s) for -: '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and '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832600" y="3383450"/>
            <a:ext cx="153162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</a:t>
            </a:r>
            <a:r>
              <a:rPr lang="en-US" sz="28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  <a:r>
              <a:rPr lang="en-US" sz="28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800" b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1016000" y="2749550"/>
            <a:ext cx="14649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5599987" y="1764575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917521" y="1816100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31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5859764" y="2395399"/>
            <a:ext cx="17700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8180110" y="2476361"/>
            <a:ext cx="16499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8" name="Shape 528"/>
          <p:cNvCxnSpPr/>
          <p:nvPr/>
        </p:nvCxnSpPr>
        <p:spPr>
          <a:xfrm rot="10800000" flipH="1">
            <a:off x="6116450" y="3362449"/>
            <a:ext cx="1877699" cy="17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9" name="Shape 529"/>
          <p:cNvSpPr txBox="1"/>
          <p:nvPr/>
        </p:nvSpPr>
        <p:spPr>
          <a:xfrm>
            <a:off x="11548760" y="1033400"/>
            <a:ext cx="411713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Parsing and Extracting</a:t>
            </a:r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2186" y="5241450"/>
            <a:ext cx="2186099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Kinds of Strings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19694" y="2723853"/>
            <a:ext cx="62841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</a:t>
            </a:r>
            <a:r>
              <a:rPr lang="en-US" sz="3200" b="1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3.5.1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'이광춘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'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b="1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'</a:t>
            </a:r>
            <a:r>
              <a:rPr lang="en-US" sz="3200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b="1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endParaRPr lang="en-US" sz="32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7137" y="2723853"/>
            <a:ext cx="63601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2.7.10 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'이광춘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type(x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 '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type(x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3200" b="1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type '</a:t>
            </a:r>
            <a:r>
              <a:rPr lang="en-US" sz="3200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unicode</a:t>
            </a:r>
            <a:r>
              <a:rPr lang="en-US" sz="3200" b="1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endParaRPr lang="en-US" sz="32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3300" y="7366599"/>
            <a:ext cx="741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FA00"/>
                </a:solidFill>
              </a:rPr>
              <a:t>In Python 3, all strings are Unicode</a:t>
            </a:r>
            <a:endParaRPr lang="en-US" sz="36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62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15171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type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Read/Convert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:4]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 </a:t>
            </a:r>
            <a:b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with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 strings with  </a:t>
            </a:r>
            <a:r>
              <a:rPr lang="en-US" sz="36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4294967295"/>
          </p:nvPr>
        </p:nvSpPr>
        <p:spPr>
          <a:xfrm>
            <a:off x="9110663" y="2514600"/>
            <a:ext cx="7145337" cy="56276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operations 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in strings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Replacing text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 space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11557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</a:t>
            </a:r>
            <a:r>
              <a:rPr lang="en-US" sz="1800" dirty="0">
                <a:solidFill>
                  <a:srgbClr val="FFFFFF"/>
                </a:solidFill>
              </a:rPr>
              <a:t>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77618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55818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87044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028950" y="833718"/>
            <a:ext cx="120587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Strings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80268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get at any single character in a string using an index specified in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must be an integer and starts at zero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can be an expression that is computed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0867921" y="4517526"/>
            <a:ext cx="4878899" cy="378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050" y="908000"/>
            <a:ext cx="2489200" cy="166331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0566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0566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1315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1315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2090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090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2839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2839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5636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5636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43129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43129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Character Too Far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24522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you attempt to index beyond the end of a string.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be careful when constructing index values and slices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759825" y="3035300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</a:t>
            </a:r>
            <a:r>
              <a:rPr lang="en-US" sz="3000" b="1" i="0" u="none" strike="noStrike" cap="none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IndexError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string index out of 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Have Length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86041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built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-in function </a:t>
            </a:r>
            <a:r>
              <a:rPr lang="en-US" sz="3600" u="none" strike="noStrike" cap="none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gives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the length of a string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9947700" y="5551475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3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375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0375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1125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1125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1899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1899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649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649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33731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33731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41224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41224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 Function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0150" y="239617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 Function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0150" y="239617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blah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719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71141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and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 the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function, we can construct a loop to look at each of the letters in a string individually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239813" y="3690900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4728825" y="3740150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 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2073</Words>
  <Application>Microsoft Macintosh PowerPoint</Application>
  <PresentationFormat>Custom</PresentationFormat>
  <Paragraphs>441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Cabin</vt:lpstr>
      <vt:lpstr>Courier</vt:lpstr>
      <vt:lpstr>Courier New</vt:lpstr>
      <vt:lpstr>Gill Sans</vt:lpstr>
      <vt:lpstr>ヒラギノ角ゴ ProN W3</vt:lpstr>
      <vt:lpstr>Title &amp; Subtitle</vt:lpstr>
      <vt:lpstr>Strings</vt:lpstr>
      <vt:lpstr>String Data Type</vt:lpstr>
      <vt:lpstr>Reading and Converting</vt:lpstr>
      <vt:lpstr>Looking Inside Strings</vt:lpstr>
      <vt:lpstr>A Character Too Far</vt:lpstr>
      <vt:lpstr>Strings Have Length</vt:lpstr>
      <vt:lpstr>Len Function</vt:lpstr>
      <vt:lpstr>Len Function</vt:lpstr>
      <vt:lpstr>Looping Through Strings</vt:lpstr>
      <vt:lpstr>Looping Through Strings</vt:lpstr>
      <vt:lpstr>Looping Through Strings</vt:lpstr>
      <vt:lpstr>Looping and Counting</vt:lpstr>
      <vt:lpstr>Looking deeper into in</vt:lpstr>
      <vt:lpstr>PowerPoint Presentation</vt:lpstr>
      <vt:lpstr>More String Operations</vt:lpstr>
      <vt:lpstr>Slicing Strings</vt:lpstr>
      <vt:lpstr>Slicing Strings</vt:lpstr>
      <vt:lpstr>String Concatenation</vt:lpstr>
      <vt:lpstr>Using in as a logical Operator</vt:lpstr>
      <vt:lpstr>String Comparison</vt:lpstr>
      <vt:lpstr>String Library</vt:lpstr>
      <vt:lpstr>PowerPoint Presentation</vt:lpstr>
      <vt:lpstr>PowerPoint Presentation</vt:lpstr>
      <vt:lpstr>String Library</vt:lpstr>
      <vt:lpstr>Searching a String</vt:lpstr>
      <vt:lpstr>Making everything UPPER CASE</vt:lpstr>
      <vt:lpstr>Search and Replace</vt:lpstr>
      <vt:lpstr>Stripping Whitespace</vt:lpstr>
      <vt:lpstr>PowerPoint Presentation</vt:lpstr>
      <vt:lpstr>PowerPoint Presentation</vt:lpstr>
      <vt:lpstr>Two Kinds of Strings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cp:lastModifiedBy>Microsoft Office User</cp:lastModifiedBy>
  <cp:revision>35</cp:revision>
  <dcterms:modified xsi:type="dcterms:W3CDTF">2016-11-28T16:06:24Z</dcterms:modified>
</cp:coreProperties>
</file>