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/>
    <p:restoredTop sz="93808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483811"/>
            <a:ext cx="1675459" cy="307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  <a:endParaRPr lang="en-US" sz="1294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1294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  <a:endParaRPr lang="en-US" sz="1294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  <a:endParaRPr lang="en-US" sz="1294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650331"/>
            <a:ext cx="4466205" cy="59293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'count', 'extend', 'index', 'insert', 'pop', 'remove', 'reverse', 'sort'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21972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2484</Words>
  <Application>Microsoft Macintosh PowerPoint</Application>
  <PresentationFormat>On-screen Show (16:9)</PresentationFormat>
  <Paragraphs>364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46</cp:revision>
  <dcterms:modified xsi:type="dcterms:W3CDTF">2016-12-07T15:11:59Z</dcterms:modified>
</cp:coreProperties>
</file>