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4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70" r:id="rId16"/>
    <p:sldId id="292" r:id="rId17"/>
    <p:sldId id="293" r:id="rId18"/>
    <p:sldId id="294" r:id="rId19"/>
    <p:sldId id="274" r:id="rId20"/>
    <p:sldId id="275" r:id="rId21"/>
    <p:sldId id="276" r:id="rId22"/>
    <p:sldId id="277" r:id="rId23"/>
    <p:sldId id="295" r:id="rId24"/>
    <p:sldId id="279" r:id="rId25"/>
    <p:sldId id="296" r:id="rId26"/>
    <p:sldId id="280" r:id="rId27"/>
    <p:sldId id="281" r:id="rId28"/>
    <p:sldId id="282" r:id="rId29"/>
    <p:sldId id="283" r:id="rId30"/>
    <p:sldId id="284" r:id="rId31"/>
    <p:sldId id="285" r:id="rId32"/>
    <p:sldId id="297" r:id="rId3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/>
    <p:restoredTop sz="94669"/>
  </p:normalViewPr>
  <p:slideViewPr>
    <p:cSldViewPr snapToGrid="0" snapToObjects="1">
      <p:cViewPr varScale="1">
        <p:scale>
          <a:sx n="65" d="100"/>
          <a:sy n="65" d="100"/>
        </p:scale>
        <p:origin x="10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print('Still bigger’)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417350" y="524656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  <p:sp>
        <p:nvSpPr>
          <p:cNvPr id="16" name="Shape 363"/>
          <p:cNvSpPr txBox="1"/>
          <p:nvPr/>
        </p:nvSpPr>
        <p:spPr>
          <a:xfrm>
            <a:off x="4598450" y="5314525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863786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print('More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than one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100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866781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65495" y="3075482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'Medium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6550" y="226425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2352751" y="235395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1786506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10227974" y="687119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1189450" y="218015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9458512" y="348081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939363" y="293281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10178886" y="169388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10183124" y="672125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8607762" y="735474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585337" y="397976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2341539" y="406946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1775293" y="463289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1324000" y="395173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5453008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5419370" y="462168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10138350" y="355637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8618975" y="559437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10184525" y="527348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9279112" y="505056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'Medium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6550" y="226425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2352751" y="235395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1786506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10227974" y="687119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1189450" y="218015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9458512" y="348081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939363" y="293281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10178886" y="169388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10183124" y="672125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8607762" y="7354744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585337" y="397976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2341539" y="406946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1775293" y="463289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1324000" y="395173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5453008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5419370" y="462168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10138350" y="355637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8618975" y="559437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10184525" y="527348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9279112" y="505056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8404723" y="953695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6550" y="226425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2352751" y="235395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1786506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10227974" y="687119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1189450" y="218015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9458512" y="348081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939363" y="293281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10178886" y="169388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10183124" y="672125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8607762" y="7354744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585337" y="397976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2341539" y="406946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1775293" y="463289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1324000" y="395173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5453008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5419370" y="462168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10138350" y="355637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8618975" y="559437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10184525" y="527348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9279112" y="505056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8404723" y="953695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'Medium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6550" y="226425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2352751" y="235395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1786506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10227974" y="687119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1189450" y="218015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9458512" y="348081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939363" y="293281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10178886" y="169388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10183124" y="672125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8607762" y="7354744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585337" y="397976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2341539" y="406946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1775293" y="463289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1324000" y="395173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5453008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5419370" y="462168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10138350" y="355637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8618975" y="559437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10184525" y="527348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9279112" y="505056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8404723" y="953695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2201643" y="3147934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print('Huge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print('Ginormous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'Smaller’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'Bigger’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print('Smaller’)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print('Bigger’)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print('Finis’)</a:t>
            </a:r>
            <a:endParaRPr lang="en-US" sz="30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2')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print('Two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or more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539901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</a:t>
            </a:r>
            <a:r>
              <a:rPr lang="en-US" sz="36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856697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tryexcept.py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print('Hello')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print('There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number: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print('Nice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work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number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98690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- True / False -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535245772"/>
              </p:ext>
            </p:extLst>
          </p:nvPr>
        </p:nvGraphicFramePr>
        <p:xfrm>
          <a:off x="8440443" y="2530257"/>
          <a:ext cx="7416800" cy="434561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operators: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8469444" y="2554288"/>
            <a:ext cx="7000406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for errors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Short circuit evaluations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print('Equals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 4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</a:t>
            </a:r>
            <a:r>
              <a:rPr lang="en-US" sz="3000" b="1" i="0" u="none" strike="noStrike" cap="none" dirty="0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than 6</a:t>
            </a:r>
            <a:r>
              <a:rPr lang="en-U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equal 6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4006755"/>
            <a:ext cx="5240762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6023080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Still 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’)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('Before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’)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Still 6</a:t>
            </a:r>
            <a:r>
              <a:rPr lang="en-US" sz="32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('Afterwards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210266" y="2627878"/>
            <a:ext cx="3084122" cy="387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136584" y="3694263"/>
            <a:ext cx="952760" cy="2283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207416" y="5951098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only used spaces for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print('Still bigger’)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3000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3830000" y="71881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830000" y="57276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83000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83000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2032</Words>
  <Application>Microsoft Macintosh PowerPoint</Application>
  <PresentationFormat>Custom</PresentationFormat>
  <Paragraphs>454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Cabin</vt:lpstr>
      <vt:lpstr>Courier</vt:lpstr>
      <vt:lpstr>Courier New</vt:lpstr>
      <vt:lpstr>Gill Sans</vt:lpstr>
      <vt:lpstr>Merriweather Sans</vt:lpstr>
      <vt:lpstr>ヒラギノ角ゴ ProN W3</vt:lpstr>
      <vt:lpstr>Arial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Microsoft Office User</cp:lastModifiedBy>
  <cp:revision>39</cp:revision>
  <dcterms:modified xsi:type="dcterms:W3CDTF">2016-09-14T23:16:10Z</dcterms:modified>
</cp:coreProperties>
</file>