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31" r:id="rId41"/>
    <p:sldId id="304" r:id="rId42"/>
    <p:sldId id="305" r:id="rId43"/>
    <p:sldId id="306" r:id="rId44"/>
    <p:sldId id="308" r:id="rId45"/>
    <p:sldId id="309" r:id="rId46"/>
    <p:sldId id="311" r:id="rId47"/>
    <p:sldId id="312" r:id="rId48"/>
    <p:sldId id="332" r:id="rId49"/>
    <p:sldId id="314" r:id="rId50"/>
    <p:sldId id="315" r:id="rId5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3646"/>
  </p:normalViewPr>
  <p:slideViewPr>
    <p:cSldViewPr snapToGrid="0" snapToObjects="1">
      <p:cViewPr varScale="1">
        <p:scale>
          <a:sx n="88" d="100"/>
          <a:sy n="8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197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3322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5086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14661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/>
              <a:t>Each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94967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97631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7653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205898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374761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5" y="5159375"/>
            <a:ext cx="153193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222092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38136" y="5616475"/>
            <a:ext cx="2374446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03201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print(data)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2610700" y="5348523"/>
            <a:ext cx="11022000" cy="1795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3600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Easy Install: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www.py4e.com/code3/</a:t>
            </a:r>
            <a:r>
              <a:rPr lang="en-US" sz="3600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endParaRPr lang="en-US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419101" y="7516025"/>
            <a:ext cx="158369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Place the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1001486"/>
            <a:ext cx="13639799" cy="7163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32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882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1782</Words>
  <Application>Microsoft Macintosh PowerPoint</Application>
  <PresentationFormat>Custom</PresentationFormat>
  <Paragraphs>326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Regular</vt:lpstr>
      <vt:lpstr>Cabin</vt:lpstr>
      <vt:lpstr>Courier</vt:lpstr>
      <vt:lpstr>Courier New</vt:lpstr>
      <vt:lpstr>Gill Sans</vt:lpstr>
      <vt:lpstr>ＭＳ Ｐゴシック</vt:lpstr>
      <vt:lpstr>ヒラギノ角ゴ ProN W3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19</cp:revision>
  <dcterms:modified xsi:type="dcterms:W3CDTF">2016-10-26T15:05:06Z</dcterms:modified>
</cp:coreProperties>
</file>