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5" r:id="rId2"/>
    <p:sldMasterId id="2147483706" r:id="rId3"/>
    <p:sldMasterId id="2147483707" r:id="rId4"/>
    <p:sldMasterId id="2147483708" r:id="rId5"/>
    <p:sldMasterId id="2147483709" r:id="rId6"/>
  </p:sldMasterIdLst>
  <p:notesMasterIdLst>
    <p:notesMasterId r:id="rId54"/>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89" d="100"/>
          <a:sy n="89" d="100"/>
        </p:scale>
        <p:origin x="2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notesMaster" Target="notesMasters/notesMaster1.xml"/><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265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4" name="Shape 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9851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1" name="Shape 5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2617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
        <p:cNvGrpSpPr/>
        <p:nvPr/>
      </p:nvGrpSpPr>
      <p:grpSpPr>
        <a:xfrm>
          <a:off x="0" y="0"/>
          <a:ext cx="0" cy="0"/>
          <a:chOff x="0" y="0"/>
          <a:chExt cx="0" cy="0"/>
        </a:xfrm>
      </p:grpSpPr>
      <p:sp>
        <p:nvSpPr>
          <p:cNvPr id="13" name="Shape 13"/>
          <p:cNvSpPr txBox="1">
            <a:spLocks noGrp="1"/>
          </p:cNvSpPr>
          <p:nvPr>
            <p:ph type="title"/>
          </p:nvPr>
        </p:nvSpPr>
        <p:spPr>
          <a:xfrm rot="5400000">
            <a:off x="11231562" y="1909762"/>
            <a:ext cx="4229100" cy="3482975"/>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4" name="Shape 14"/>
          <p:cNvSpPr txBox="1">
            <a:spLocks noGrp="1"/>
          </p:cNvSpPr>
          <p:nvPr>
            <p:ph type="body" idx="1"/>
          </p:nvPr>
        </p:nvSpPr>
        <p:spPr>
          <a:xfrm rot="5400000">
            <a:off x="4189412" y="-1497012"/>
            <a:ext cx="4229100" cy="10296524"/>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45"/>
        <p:cNvGrpSpPr/>
        <p:nvPr/>
      </p:nvGrpSpPr>
      <p:grpSpPr>
        <a:xfrm>
          <a:off x="0" y="0"/>
          <a:ext cx="0" cy="0"/>
          <a:chOff x="0" y="0"/>
          <a:chExt cx="0" cy="0"/>
        </a:xfrm>
      </p:grpSpPr>
      <p:sp>
        <p:nvSpPr>
          <p:cNvPr id="46" name="Shape 46"/>
          <p:cNvSpPr txBox="1">
            <a:spLocks noGrp="1"/>
          </p:cNvSpPr>
          <p:nvPr>
            <p:ph type="ctrTitle"/>
          </p:nvPr>
        </p:nvSpPr>
        <p:spPr>
          <a:xfrm>
            <a:off x="1219200" y="2840038"/>
            <a:ext cx="13817599" cy="1960561"/>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7" name="Shape 47"/>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3" name="Shape 53"/>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56" name="Shape 56"/>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a:spLocks noGrp="1"/>
          </p:cNvSpPr>
          <p:nvPr>
            <p:ph type="pic" idx="2"/>
          </p:nvPr>
        </p:nvSpPr>
        <p:spPr>
          <a:xfrm>
            <a:off x="3186113" y="817562"/>
            <a:ext cx="9753599" cy="5486399"/>
          </a:xfrm>
          <a:prstGeom prst="rect">
            <a:avLst/>
          </a:prstGeom>
          <a:noFill/>
          <a:ln>
            <a:noFill/>
          </a:ln>
        </p:spPr>
      </p:sp>
      <p:sp>
        <p:nvSpPr>
          <p:cNvPr id="60" name="Shape 60"/>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4" name="Shape 64"/>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0" name="Shape 70"/>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1" name="Shape 71"/>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2" name="Shape 72"/>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73" name="Shape 73"/>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76" name="Shape 76"/>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7" name="Shape 77"/>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 name="Shape 17"/>
          <p:cNvSpPr txBox="1">
            <a:spLocks noGrp="1"/>
          </p:cNvSpPr>
          <p:nvPr>
            <p:ph type="body" idx="1"/>
          </p:nvPr>
        </p:nvSpPr>
        <p:spPr>
          <a:xfrm rot="5400000">
            <a:off x="7594599" y="-1727200"/>
            <a:ext cx="1054100" cy="139319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83" name="Shape 83"/>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6" name="Shape 86"/>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9236075" y="2441574"/>
            <a:ext cx="7708899" cy="330834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2" name="Shape 92"/>
          <p:cNvSpPr txBox="1">
            <a:spLocks noGrp="1"/>
          </p:cNvSpPr>
          <p:nvPr>
            <p:ph type="body" idx="1"/>
          </p:nvPr>
        </p:nvSpPr>
        <p:spPr>
          <a:xfrm rot="5400000">
            <a:off x="2543175" y="-790575"/>
            <a:ext cx="7708899" cy="977265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95" name="Shape 95"/>
          <p:cNvSpPr txBox="1">
            <a:spLocks noGrp="1"/>
          </p:cNvSpPr>
          <p:nvPr>
            <p:ph type="body" idx="1"/>
          </p:nvPr>
        </p:nvSpPr>
        <p:spPr>
          <a:xfrm rot="5400000">
            <a:off x="5448299" y="-1346199"/>
            <a:ext cx="5359400" cy="13233399"/>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98" name="Shape 98"/>
          <p:cNvSpPr>
            <a:spLocks noGrp="1"/>
          </p:cNvSpPr>
          <p:nvPr>
            <p:ph type="pic" idx="2"/>
          </p:nvPr>
        </p:nvSpPr>
        <p:spPr>
          <a:xfrm>
            <a:off x="3186113" y="817562"/>
            <a:ext cx="9753599" cy="5486399"/>
          </a:xfrm>
          <a:prstGeom prst="rect">
            <a:avLst/>
          </a:prstGeom>
          <a:noFill/>
          <a:ln>
            <a:noFill/>
          </a:ln>
        </p:spPr>
      </p:sp>
      <p:sp>
        <p:nvSpPr>
          <p:cNvPr id="99" name="Shape 99"/>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2" name="Shape 102"/>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9" name="Shape 109"/>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0" name="Shape 110"/>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1" name="Shape 111"/>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12" name="Shape 112"/>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a:spLocks noGrp="1"/>
          </p:cNvSpPr>
          <p:nvPr>
            <p:ph type="pic" idx="2"/>
          </p:nvPr>
        </p:nvSpPr>
        <p:spPr>
          <a:xfrm>
            <a:off x="3186113" y="817562"/>
            <a:ext cx="9753599" cy="5486399"/>
          </a:xfrm>
          <a:prstGeom prst="rect">
            <a:avLst/>
          </a:prstGeom>
          <a:noFill/>
          <a:ln>
            <a:noFill/>
          </a:ln>
        </p:spPr>
      </p:sp>
      <p:sp>
        <p:nvSpPr>
          <p:cNvPr id="21" name="Shape 21"/>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15" name="Shape 115"/>
          <p:cNvSpPr txBox="1">
            <a:spLocks noGrp="1"/>
          </p:cNvSpPr>
          <p:nvPr>
            <p:ph type="body" idx="1"/>
          </p:nvPr>
        </p:nvSpPr>
        <p:spPr>
          <a:xfrm>
            <a:off x="15113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6" name="Shape 116"/>
          <p:cNvSpPr txBox="1">
            <a:spLocks noGrp="1"/>
          </p:cNvSpPr>
          <p:nvPr>
            <p:ph type="body" idx="2"/>
          </p:nvPr>
        </p:nvSpPr>
        <p:spPr>
          <a:xfrm>
            <a:off x="8204200" y="2590800"/>
            <a:ext cx="6540500" cy="53594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19" name="Shape 119"/>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22" name="Shape 122"/>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lvl="0" indent="-374776" algn="l" rtl="0">
              <a:spcBef>
                <a:spcPts val="2300"/>
              </a:spcBef>
              <a:spcAft>
                <a:spcPts val="0"/>
              </a:spcAft>
              <a:buClr>
                <a:schemeClr val="lt1"/>
              </a:buClr>
              <a:buFont typeface="Cabin"/>
              <a:buChar char="•"/>
              <a:defRPr/>
            </a:lvl1pPr>
            <a:lvl2pPr marL="1498600" lvl="1" indent="-374776" algn="l" rtl="0">
              <a:spcBef>
                <a:spcPts val="2300"/>
              </a:spcBef>
              <a:spcAft>
                <a:spcPts val="0"/>
              </a:spcAft>
              <a:buClr>
                <a:schemeClr val="lt1"/>
              </a:buClr>
              <a:buFont typeface="Cabin"/>
              <a:buChar char="•"/>
              <a:defRPr/>
            </a:lvl2pPr>
            <a:lvl3pPr marL="1943100" lvl="2" indent="-374776" algn="l" rtl="0">
              <a:spcBef>
                <a:spcPts val="2300"/>
              </a:spcBef>
              <a:spcAft>
                <a:spcPts val="0"/>
              </a:spcAft>
              <a:buClr>
                <a:schemeClr val="lt1"/>
              </a:buClr>
              <a:buFont typeface="Cabin"/>
              <a:buChar char="•"/>
              <a:defRPr/>
            </a:lvl3pPr>
            <a:lvl4pPr marL="2387600" lvl="3" indent="-374776" algn="l" rtl="0">
              <a:spcBef>
                <a:spcPts val="2300"/>
              </a:spcBef>
              <a:spcAft>
                <a:spcPts val="0"/>
              </a:spcAft>
              <a:buClr>
                <a:schemeClr val="lt1"/>
              </a:buClr>
              <a:buFont typeface="Cabin"/>
              <a:buChar char="•"/>
              <a:defRPr/>
            </a:lvl4pPr>
            <a:lvl5pPr marL="2832100" lvl="4" indent="-374776" algn="l" rtl="0">
              <a:spcBef>
                <a:spcPts val="2300"/>
              </a:spcBef>
              <a:spcAft>
                <a:spcPts val="0"/>
              </a:spcAft>
              <a:buClr>
                <a:schemeClr val="lt1"/>
              </a:buClr>
              <a:buFont typeface="Cabin"/>
              <a:buChar char="•"/>
              <a:defRPr/>
            </a:lvl5pPr>
            <a:lvl6pPr marL="3289300" lvl="5" indent="-374776" algn="l" rtl="0">
              <a:spcBef>
                <a:spcPts val="2300"/>
              </a:spcBef>
              <a:spcAft>
                <a:spcPts val="0"/>
              </a:spcAft>
              <a:buClr>
                <a:schemeClr val="lt1"/>
              </a:buClr>
              <a:buFont typeface="Cabin"/>
              <a:buChar char="•"/>
              <a:defRPr/>
            </a:lvl6pPr>
            <a:lvl7pPr marL="3746500" lvl="6" indent="-374777" algn="l" rtl="0">
              <a:spcBef>
                <a:spcPts val="2300"/>
              </a:spcBef>
              <a:spcAft>
                <a:spcPts val="0"/>
              </a:spcAft>
              <a:buClr>
                <a:schemeClr val="lt1"/>
              </a:buClr>
              <a:buFont typeface="Cabin"/>
              <a:buChar char="•"/>
              <a:defRPr/>
            </a:lvl7pPr>
            <a:lvl8pPr marL="4203700" lvl="7" indent="-374777" algn="l" rtl="0">
              <a:spcBef>
                <a:spcPts val="2300"/>
              </a:spcBef>
              <a:spcAft>
                <a:spcPts val="0"/>
              </a:spcAft>
              <a:buClr>
                <a:schemeClr val="lt1"/>
              </a:buClr>
              <a:buFont typeface="Cabin"/>
              <a:buChar char="•"/>
              <a:defRPr/>
            </a:lvl8pPr>
            <a:lvl9pPr marL="4660900" lvl="8" indent="-374777" algn="l" rtl="0">
              <a:spcBef>
                <a:spcPts val="2300"/>
              </a:spcBef>
              <a:spcAft>
                <a:spcPts val="0"/>
              </a:spcAft>
              <a:buClr>
                <a:schemeClr val="lt1"/>
              </a:buClr>
              <a:buFont typeface="Cabin"/>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5" name="Shape 125"/>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2300"/>
              </a:spcBef>
              <a:spcAft>
                <a:spcPts val="0"/>
              </a:spcAft>
              <a:buClr>
                <a:schemeClr val="lt1"/>
              </a:buClr>
              <a:buFont typeface="Cabin"/>
              <a:buNone/>
              <a:defRPr/>
            </a:lvl1pPr>
            <a:lvl2pPr marL="457200" marR="0" lvl="1" indent="0" algn="ctr" rtl="0">
              <a:spcBef>
                <a:spcPts val="2300"/>
              </a:spcBef>
              <a:spcAft>
                <a:spcPts val="0"/>
              </a:spcAft>
              <a:buClr>
                <a:schemeClr val="lt1"/>
              </a:buClr>
              <a:buFont typeface="Cabin"/>
              <a:buNone/>
              <a:defRPr/>
            </a:lvl2pPr>
            <a:lvl3pPr marL="914400" marR="0" lvl="2" indent="0" algn="ctr" rtl="0">
              <a:spcBef>
                <a:spcPts val="2300"/>
              </a:spcBef>
              <a:spcAft>
                <a:spcPts val="0"/>
              </a:spcAft>
              <a:buClr>
                <a:schemeClr val="lt1"/>
              </a:buClr>
              <a:buFont typeface="Cabin"/>
              <a:buNone/>
              <a:defRPr/>
            </a:lvl3pPr>
            <a:lvl4pPr marL="1371600" marR="0" lvl="3" indent="0" algn="ctr" rtl="0">
              <a:spcBef>
                <a:spcPts val="2300"/>
              </a:spcBef>
              <a:spcAft>
                <a:spcPts val="0"/>
              </a:spcAft>
              <a:buClr>
                <a:schemeClr val="lt1"/>
              </a:buClr>
              <a:buFont typeface="Cabin"/>
              <a:buNone/>
              <a:defRPr/>
            </a:lvl4pPr>
            <a:lvl5pPr marL="1828800" marR="0" lvl="4" indent="0" algn="ctr" rtl="0">
              <a:spcBef>
                <a:spcPts val="2300"/>
              </a:spcBef>
              <a:spcAft>
                <a:spcPts val="0"/>
              </a:spcAft>
              <a:buClr>
                <a:schemeClr val="lt1"/>
              </a:buClr>
              <a:buFont typeface="Cabin"/>
              <a:buNone/>
              <a:defRPr/>
            </a:lvl5pPr>
            <a:lvl6pPr marL="2286000" marR="0" lvl="5" indent="0" algn="ctr" rtl="0">
              <a:spcBef>
                <a:spcPts val="2300"/>
              </a:spcBef>
              <a:spcAft>
                <a:spcPts val="0"/>
              </a:spcAft>
              <a:buClr>
                <a:schemeClr val="lt1"/>
              </a:buClr>
              <a:buFont typeface="Cabin"/>
              <a:buNone/>
              <a:defRPr/>
            </a:lvl6pPr>
            <a:lvl7pPr marL="2743200" marR="0" lvl="6" indent="0" algn="ctr" rtl="0">
              <a:spcBef>
                <a:spcPts val="2300"/>
              </a:spcBef>
              <a:spcAft>
                <a:spcPts val="0"/>
              </a:spcAft>
              <a:buClr>
                <a:schemeClr val="lt1"/>
              </a:buClr>
              <a:buFont typeface="Cabin"/>
              <a:buNone/>
              <a:defRPr/>
            </a:lvl7pPr>
            <a:lvl8pPr marL="3200400" marR="0" lvl="7" indent="0" algn="ctr" rtl="0">
              <a:spcBef>
                <a:spcPts val="2300"/>
              </a:spcBef>
              <a:spcAft>
                <a:spcPts val="0"/>
              </a:spcAft>
              <a:buClr>
                <a:schemeClr val="lt1"/>
              </a:buClr>
              <a:buFont typeface="Cabin"/>
              <a:buNone/>
              <a:defRPr/>
            </a:lvl8pPr>
            <a:lvl9pPr marL="3657600" marR="0" lvl="8" indent="0" algn="ctr" rtl="0">
              <a:spcBef>
                <a:spcPts val="2300"/>
              </a:spcBef>
              <a:spcAft>
                <a:spcPts val="0"/>
              </a:spcAft>
              <a:buClr>
                <a:schemeClr val="lt1"/>
              </a:buClr>
              <a:buFont typeface="Cabin"/>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rot="5400000">
            <a:off x="9313862" y="2532062"/>
            <a:ext cx="8064499" cy="348297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1" name="Shape 131"/>
          <p:cNvSpPr txBox="1">
            <a:spLocks noGrp="1"/>
          </p:cNvSpPr>
          <p:nvPr>
            <p:ph type="body" idx="1"/>
          </p:nvPr>
        </p:nvSpPr>
        <p:spPr>
          <a:xfrm rot="5400000">
            <a:off x="2271712" y="-874712"/>
            <a:ext cx="8064499" cy="10296524"/>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34" name="Shape 134"/>
          <p:cNvSpPr txBox="1">
            <a:spLocks noGrp="1"/>
          </p:cNvSpPr>
          <p:nvPr>
            <p:ph type="body" idx="1"/>
          </p:nvPr>
        </p:nvSpPr>
        <p:spPr>
          <a:xfrm rot="5400000">
            <a:off x="5270500" y="-1511300"/>
            <a:ext cx="5702299" cy="13931900"/>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37" name="Shape 137"/>
          <p:cNvSpPr>
            <a:spLocks noGrp="1"/>
          </p:cNvSpPr>
          <p:nvPr>
            <p:ph type="pic" idx="2"/>
          </p:nvPr>
        </p:nvSpPr>
        <p:spPr>
          <a:xfrm>
            <a:off x="3186113" y="817562"/>
            <a:ext cx="9753599" cy="5486399"/>
          </a:xfrm>
          <a:prstGeom prst="rect">
            <a:avLst/>
          </a:prstGeom>
          <a:noFill/>
          <a:ln>
            <a:noFill/>
          </a:ln>
        </p:spPr>
      </p:sp>
      <p:sp>
        <p:nvSpPr>
          <p:cNvPr id="138" name="Shape 138"/>
          <p:cNvSpPr txBox="1">
            <a:spLocks noGrp="1"/>
          </p:cNvSpPr>
          <p:nvPr>
            <p:ph type="body" idx="1"/>
          </p:nvPr>
        </p:nvSpPr>
        <p:spPr>
          <a:xfrm>
            <a:off x="3186113" y="7156450"/>
            <a:ext cx="9753599" cy="1073150"/>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1" name="Shape 141"/>
          <p:cNvSpPr txBox="1">
            <a:spLocks noGrp="1"/>
          </p:cNvSpPr>
          <p:nvPr>
            <p:ph type="body" idx="1"/>
          </p:nvPr>
        </p:nvSpPr>
        <p:spPr>
          <a:xfrm>
            <a:off x="6356350" y="363537"/>
            <a:ext cx="9086849" cy="780415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2" name="Shape 142"/>
          <p:cNvSpPr txBox="1">
            <a:spLocks noGrp="1"/>
          </p:cNvSpPr>
          <p:nvPr>
            <p:ph type="body" idx="2"/>
          </p:nvPr>
        </p:nvSpPr>
        <p:spPr>
          <a:xfrm>
            <a:off x="812800" y="1912938"/>
            <a:ext cx="5348287" cy="6254749"/>
          </a:xfrm>
          <a:prstGeom prst="rect">
            <a:avLst/>
          </a:prstGeom>
          <a:noFill/>
          <a:ln>
            <a:noFill/>
          </a:ln>
        </p:spPr>
        <p:txBody>
          <a:bodyPr lIns="91425" tIns="91425" rIns="91425" bIns="91425" anchor="ctr"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5" name="Shape 25"/>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48" name="Shape 148"/>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49" name="Shape 149"/>
          <p:cNvSpPr txBox="1">
            <a:spLocks noGrp="1"/>
          </p:cNvSpPr>
          <p:nvPr>
            <p:ph type="body" idx="2"/>
          </p:nvPr>
        </p:nvSpPr>
        <p:spPr>
          <a:xfrm>
            <a:off x="812800" y="2900363"/>
            <a:ext cx="7181849"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0" name="Shape 150"/>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51" name="Shape 151"/>
          <p:cNvSpPr txBox="1">
            <a:spLocks noGrp="1"/>
          </p:cNvSpPr>
          <p:nvPr>
            <p:ph type="body" idx="4"/>
          </p:nvPr>
        </p:nvSpPr>
        <p:spPr>
          <a:xfrm>
            <a:off x="8258175" y="2900363"/>
            <a:ext cx="7185024" cy="5267324"/>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4" name="Shape 154"/>
          <p:cNvSpPr txBox="1">
            <a:spLocks noGrp="1"/>
          </p:cNvSpPr>
          <p:nvPr>
            <p:ph type="body" idx="1"/>
          </p:nvPr>
        </p:nvSpPr>
        <p:spPr>
          <a:xfrm>
            <a:off x="115570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5" name="Shape 155"/>
          <p:cNvSpPr txBox="1">
            <a:spLocks noGrp="1"/>
          </p:cNvSpPr>
          <p:nvPr>
            <p:ph type="body" idx="2"/>
          </p:nvPr>
        </p:nvSpPr>
        <p:spPr>
          <a:xfrm>
            <a:off x="8197850" y="2603500"/>
            <a:ext cx="6889750" cy="5702299"/>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8" name="Shape 158"/>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1" name="Shape 161"/>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lvl="0" indent="-164211" algn="l" rtl="0">
              <a:spcBef>
                <a:spcPts val="3500"/>
              </a:spcBef>
              <a:spcAft>
                <a:spcPts val="0"/>
              </a:spcAft>
              <a:buClr>
                <a:schemeClr val="lt1"/>
              </a:buClr>
              <a:buFont typeface="Cabin"/>
              <a:buChar char="•"/>
              <a:defRPr/>
            </a:lvl1pPr>
            <a:lvl2pPr marL="1003300" lvl="1" indent="-164211" algn="l" rtl="0">
              <a:spcBef>
                <a:spcPts val="3500"/>
              </a:spcBef>
              <a:spcAft>
                <a:spcPts val="0"/>
              </a:spcAft>
              <a:buClr>
                <a:schemeClr val="lt1"/>
              </a:buClr>
              <a:buFont typeface="Cabin"/>
              <a:buChar char="•"/>
              <a:defRPr/>
            </a:lvl2pPr>
            <a:lvl3pPr marL="1295400" lvl="2" indent="-164211" algn="l" rtl="0">
              <a:spcBef>
                <a:spcPts val="3500"/>
              </a:spcBef>
              <a:spcAft>
                <a:spcPts val="0"/>
              </a:spcAft>
              <a:buClr>
                <a:schemeClr val="lt1"/>
              </a:buClr>
              <a:buFont typeface="Cabin"/>
              <a:buChar char="•"/>
              <a:defRPr/>
            </a:lvl3pPr>
            <a:lvl4pPr marL="1600200" lvl="3" indent="-164211" algn="l" rtl="0">
              <a:spcBef>
                <a:spcPts val="3500"/>
              </a:spcBef>
              <a:spcAft>
                <a:spcPts val="0"/>
              </a:spcAft>
              <a:buClr>
                <a:schemeClr val="lt1"/>
              </a:buClr>
              <a:buFont typeface="Cabin"/>
              <a:buChar char="•"/>
              <a:defRPr/>
            </a:lvl4pPr>
            <a:lvl5pPr marL="1892300" lvl="4" indent="-164210" algn="l" rtl="0">
              <a:spcBef>
                <a:spcPts val="3500"/>
              </a:spcBef>
              <a:spcAft>
                <a:spcPts val="0"/>
              </a:spcAft>
              <a:buClr>
                <a:schemeClr val="lt1"/>
              </a:buClr>
              <a:buFont typeface="Cabin"/>
              <a:buChar char="•"/>
              <a:defRPr/>
            </a:lvl5pPr>
            <a:lvl6pPr marL="2349500" lvl="5" indent="-164210" algn="l" rtl="0">
              <a:spcBef>
                <a:spcPts val="3500"/>
              </a:spcBef>
              <a:spcAft>
                <a:spcPts val="0"/>
              </a:spcAft>
              <a:buClr>
                <a:schemeClr val="lt1"/>
              </a:buClr>
              <a:buFont typeface="Cabin"/>
              <a:buChar char="•"/>
              <a:defRPr/>
            </a:lvl6pPr>
            <a:lvl7pPr marL="2806700" lvl="6" indent="-164210" algn="l" rtl="0">
              <a:spcBef>
                <a:spcPts val="3500"/>
              </a:spcBef>
              <a:spcAft>
                <a:spcPts val="0"/>
              </a:spcAft>
              <a:buClr>
                <a:schemeClr val="lt1"/>
              </a:buClr>
              <a:buFont typeface="Cabin"/>
              <a:buChar char="•"/>
              <a:defRPr/>
            </a:lvl7pPr>
            <a:lvl8pPr marL="3263900" lvl="7" indent="-164210" algn="l" rtl="0">
              <a:spcBef>
                <a:spcPts val="3500"/>
              </a:spcBef>
              <a:spcAft>
                <a:spcPts val="0"/>
              </a:spcAft>
              <a:buClr>
                <a:schemeClr val="lt1"/>
              </a:buClr>
              <a:buFont typeface="Cabin"/>
              <a:buChar char="•"/>
              <a:defRPr/>
            </a:lvl8pPr>
            <a:lvl9pPr marL="3721100" lvl="8" indent="-164210"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2"/>
        <p:cNvGrpSpPr/>
        <p:nvPr/>
      </p:nvGrpSpPr>
      <p:grpSpPr>
        <a:xfrm>
          <a:off x="0" y="0"/>
          <a:ext cx="0" cy="0"/>
          <a:chOff x="0" y="0"/>
          <a:chExt cx="0" cy="0"/>
        </a:xfrm>
      </p:grpSpPr>
      <p:sp>
        <p:nvSpPr>
          <p:cNvPr id="163" name="Shape 163"/>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64" name="Shape 164"/>
          <p:cNvSpPr txBox="1">
            <a:spLocks noGrp="1"/>
          </p:cNvSpPr>
          <p:nvPr>
            <p:ph type="subTitle" idx="1"/>
          </p:nvPr>
        </p:nvSpPr>
        <p:spPr>
          <a:xfrm>
            <a:off x="2438400" y="5181600"/>
            <a:ext cx="11379200" cy="2336800"/>
          </a:xfrm>
          <a:prstGeom prst="rect">
            <a:avLst/>
          </a:prstGeom>
          <a:noFill/>
          <a:ln>
            <a:noFill/>
          </a:ln>
        </p:spPr>
        <p:txBody>
          <a:bodyPr lIns="91425" tIns="91425" rIns="91425" bIns="91425" anchor="ctr" anchorCtr="0"/>
          <a:lstStyle>
            <a:lvl1pPr marL="0" marR="0" lvl="0" indent="0" algn="ctr" rtl="0">
              <a:spcBef>
                <a:spcPts val="3500"/>
              </a:spcBef>
              <a:spcAft>
                <a:spcPts val="0"/>
              </a:spcAft>
              <a:buClr>
                <a:schemeClr val="lt1"/>
              </a:buClr>
              <a:buFont typeface="Cabin"/>
              <a:buNone/>
              <a:defRPr/>
            </a:lvl1pPr>
            <a:lvl2pPr marL="457200" marR="0" lvl="1" indent="0" algn="ctr" rtl="0">
              <a:spcBef>
                <a:spcPts val="3500"/>
              </a:spcBef>
              <a:spcAft>
                <a:spcPts val="0"/>
              </a:spcAft>
              <a:buClr>
                <a:schemeClr val="lt1"/>
              </a:buClr>
              <a:buFont typeface="Cabin"/>
              <a:buNone/>
              <a:defRPr/>
            </a:lvl2pPr>
            <a:lvl3pPr marL="914400" marR="0" lvl="2" indent="0" algn="ctr" rtl="0">
              <a:spcBef>
                <a:spcPts val="3500"/>
              </a:spcBef>
              <a:spcAft>
                <a:spcPts val="0"/>
              </a:spcAft>
              <a:buClr>
                <a:schemeClr val="lt1"/>
              </a:buClr>
              <a:buFont typeface="Cabin"/>
              <a:buNone/>
              <a:defRPr/>
            </a:lvl3pPr>
            <a:lvl4pPr marL="1371600" marR="0" lvl="3" indent="0" algn="ctr" rtl="0">
              <a:spcBef>
                <a:spcPts val="3500"/>
              </a:spcBef>
              <a:spcAft>
                <a:spcPts val="0"/>
              </a:spcAft>
              <a:buClr>
                <a:schemeClr val="lt1"/>
              </a:buClr>
              <a:buFont typeface="Cabin"/>
              <a:buNone/>
              <a:defRPr/>
            </a:lvl4pPr>
            <a:lvl5pPr marL="1828800" marR="0" lvl="4" indent="0" algn="ctr" rtl="0">
              <a:spcBef>
                <a:spcPts val="3500"/>
              </a:spcBef>
              <a:spcAft>
                <a:spcPts val="0"/>
              </a:spcAft>
              <a:buClr>
                <a:schemeClr val="lt1"/>
              </a:buClr>
              <a:buFont typeface="Cabin"/>
              <a:buNone/>
              <a:defRPr/>
            </a:lvl5pPr>
            <a:lvl6pPr marL="2286000" marR="0" lvl="5" indent="0" algn="ctr" rtl="0">
              <a:spcBef>
                <a:spcPts val="3500"/>
              </a:spcBef>
              <a:spcAft>
                <a:spcPts val="0"/>
              </a:spcAft>
              <a:buClr>
                <a:schemeClr val="lt1"/>
              </a:buClr>
              <a:buFont typeface="Cabin"/>
              <a:buNone/>
              <a:defRPr/>
            </a:lvl6pPr>
            <a:lvl7pPr marL="2743200" marR="0" lvl="6" indent="0" algn="ctr" rtl="0">
              <a:spcBef>
                <a:spcPts val="3500"/>
              </a:spcBef>
              <a:spcAft>
                <a:spcPts val="0"/>
              </a:spcAft>
              <a:buClr>
                <a:schemeClr val="lt1"/>
              </a:buClr>
              <a:buFont typeface="Cabin"/>
              <a:buNone/>
              <a:defRPr/>
            </a:lvl7pPr>
            <a:lvl8pPr marL="3200400" marR="0" lvl="7" indent="0" algn="ctr" rtl="0">
              <a:spcBef>
                <a:spcPts val="3500"/>
              </a:spcBef>
              <a:spcAft>
                <a:spcPts val="0"/>
              </a:spcAft>
              <a:buClr>
                <a:schemeClr val="lt1"/>
              </a:buClr>
              <a:buFont typeface="Cabin"/>
              <a:buNone/>
              <a:defRPr/>
            </a:lvl8pPr>
            <a:lvl9pPr marL="3657600" marR="0" lvl="8" indent="0" algn="ctr" rtl="0">
              <a:spcBef>
                <a:spcPts val="3500"/>
              </a:spcBef>
              <a:spcAft>
                <a:spcPts val="0"/>
              </a:spcAft>
              <a:buClr>
                <a:schemeClr val="lt1"/>
              </a:buClr>
              <a:buFont typeface="Cabin"/>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rot="5400000">
            <a:off x="10597356" y="3321843"/>
            <a:ext cx="6034087" cy="365760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69" name="Shape 169"/>
          <p:cNvSpPr txBox="1">
            <a:spLocks noGrp="1"/>
          </p:cNvSpPr>
          <p:nvPr>
            <p:ph type="body" idx="1"/>
          </p:nvPr>
        </p:nvSpPr>
        <p:spPr>
          <a:xfrm rot="5400000">
            <a:off x="3205956" y="-259556"/>
            <a:ext cx="6034087" cy="1082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72" name="Shape 172"/>
          <p:cNvSpPr txBox="1">
            <a:spLocks noGrp="1"/>
          </p:cNvSpPr>
          <p:nvPr>
            <p:ph type="body" idx="1"/>
          </p:nvPr>
        </p:nvSpPr>
        <p:spPr>
          <a:xfrm rot="5400000">
            <a:off x="5110956" y="-2164556"/>
            <a:ext cx="6034087" cy="146304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3186113" y="6400800"/>
            <a:ext cx="9753599" cy="755649"/>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 name="Shape 175"/>
          <p:cNvSpPr>
            <a:spLocks noGrp="1"/>
          </p:cNvSpPr>
          <p:nvPr>
            <p:ph type="pic" idx="2"/>
          </p:nvPr>
        </p:nvSpPr>
        <p:spPr>
          <a:xfrm>
            <a:off x="3186113" y="817562"/>
            <a:ext cx="9753599" cy="5486399"/>
          </a:xfrm>
          <a:prstGeom prst="rect">
            <a:avLst/>
          </a:prstGeom>
          <a:noFill/>
          <a:ln>
            <a:noFill/>
          </a:ln>
        </p:spPr>
      </p:sp>
      <p:sp>
        <p:nvSpPr>
          <p:cNvPr id="176" name="Shape 176"/>
          <p:cNvSpPr txBox="1">
            <a:spLocks noGrp="1"/>
          </p:cNvSpPr>
          <p:nvPr>
            <p:ph type="body" idx="1"/>
          </p:nvPr>
        </p:nvSpPr>
        <p:spPr>
          <a:xfrm>
            <a:off x="3186113" y="7156450"/>
            <a:ext cx="9753599" cy="1073150"/>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812800" y="363537"/>
            <a:ext cx="5348287" cy="1549400"/>
          </a:xfrm>
          <a:prstGeom prst="rect">
            <a:avLst/>
          </a:prstGeom>
          <a:noFill/>
          <a:ln>
            <a:noFill/>
          </a:ln>
        </p:spPr>
        <p:txBody>
          <a:bodyPr lIns="91425" tIns="91425" rIns="91425" bIns="91425" anchor="b"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9" name="Shape 179"/>
          <p:cNvSpPr txBox="1">
            <a:spLocks noGrp="1"/>
          </p:cNvSpPr>
          <p:nvPr>
            <p:ph type="body" idx="1"/>
          </p:nvPr>
        </p:nvSpPr>
        <p:spPr>
          <a:xfrm>
            <a:off x="6356350" y="363537"/>
            <a:ext cx="9086849" cy="780415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0" name="Shape 180"/>
          <p:cNvSpPr txBox="1">
            <a:spLocks noGrp="1"/>
          </p:cNvSpPr>
          <p:nvPr>
            <p:ph type="body" idx="2"/>
          </p:nvPr>
        </p:nvSpPr>
        <p:spPr>
          <a:xfrm>
            <a:off x="812800" y="1912938"/>
            <a:ext cx="5348287" cy="6254749"/>
          </a:xfrm>
          <a:prstGeom prst="rect">
            <a:avLst/>
          </a:prstGeom>
          <a:noFill/>
          <a:ln>
            <a:noFill/>
          </a:ln>
        </p:spPr>
        <p:txBody>
          <a:bodyPr lIns="91425" tIns="91425" rIns="91425" bIns="91425" anchor="t"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6"/>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812800" y="366712"/>
            <a:ext cx="14630400" cy="1524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6" name="Shape 186"/>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7" name="Shape 187"/>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88" name="Shape 188"/>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189" name="Shape 189"/>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2" name="Shape 192"/>
          <p:cNvSpPr txBox="1">
            <a:spLocks noGrp="1"/>
          </p:cNvSpPr>
          <p:nvPr>
            <p:ph type="body" idx="1"/>
          </p:nvPr>
        </p:nvSpPr>
        <p:spPr>
          <a:xfrm>
            <a:off x="8128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3" name="Shape 193"/>
          <p:cNvSpPr txBox="1">
            <a:spLocks noGrp="1"/>
          </p:cNvSpPr>
          <p:nvPr>
            <p:ph type="body" idx="2"/>
          </p:nvPr>
        </p:nvSpPr>
        <p:spPr>
          <a:xfrm>
            <a:off x="8204200" y="2133600"/>
            <a:ext cx="7239000" cy="6034087"/>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6" name="Shape 196"/>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9" name="Shape 199"/>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00"/>
        <p:cNvGrpSpPr/>
        <p:nvPr/>
      </p:nvGrpSpPr>
      <p:grpSpPr>
        <a:xfrm>
          <a:off x="0" y="0"/>
          <a:ext cx="0" cy="0"/>
          <a:chOff x="0" y="0"/>
          <a:chExt cx="0" cy="0"/>
        </a:xfrm>
      </p:grpSpPr>
      <p:sp>
        <p:nvSpPr>
          <p:cNvPr id="201" name="Shape 201"/>
          <p:cNvSpPr txBox="1">
            <a:spLocks noGrp="1"/>
          </p:cNvSpPr>
          <p:nvPr>
            <p:ph type="ctrTitle"/>
          </p:nvPr>
        </p:nvSpPr>
        <p:spPr>
          <a:xfrm>
            <a:off x="1219200" y="2840038"/>
            <a:ext cx="13817599" cy="1960561"/>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202" name="Shape 202"/>
          <p:cNvSpPr txBox="1">
            <a:spLocks noGrp="1"/>
          </p:cNvSpPr>
          <p:nvPr>
            <p:ph type="subTitle" idx="1"/>
          </p:nvPr>
        </p:nvSpPr>
        <p:spPr>
          <a:xfrm>
            <a:off x="2438400" y="5181600"/>
            <a:ext cx="11379200" cy="2336800"/>
          </a:xfrm>
          <a:prstGeom prst="rect">
            <a:avLst/>
          </a:prstGeom>
          <a:noFill/>
          <a:ln>
            <a:noFill/>
          </a:ln>
        </p:spPr>
        <p:txBody>
          <a:bodyPr lIns="91425" tIns="91425" rIns="91425" bIns="91425" anchor="t" anchorCtr="0"/>
          <a:lstStyle>
            <a:lvl1pPr marL="0" marR="0" lvl="0" indent="0" algn="ctr" rtl="0">
              <a:spcBef>
                <a:spcPts val="0"/>
              </a:spcBef>
              <a:spcAft>
                <a:spcPts val="0"/>
              </a:spcAft>
              <a:buClr>
                <a:schemeClr val="lt1"/>
              </a:buClr>
              <a:buFont typeface="Cabin"/>
              <a:buNone/>
              <a:defRPr/>
            </a:lvl1pPr>
            <a:lvl2pPr marL="457200" marR="0" lvl="1" indent="0" algn="ctr" rtl="0">
              <a:spcBef>
                <a:spcPts val="0"/>
              </a:spcBef>
              <a:spcAft>
                <a:spcPts val="0"/>
              </a:spcAft>
              <a:buClr>
                <a:schemeClr val="lt1"/>
              </a:buClr>
              <a:buFont typeface="Cabin"/>
              <a:buNone/>
              <a:defRPr/>
            </a:lvl2pPr>
            <a:lvl3pPr marL="914400" marR="0" lvl="2" indent="0" algn="ctr" rtl="0">
              <a:spcBef>
                <a:spcPts val="0"/>
              </a:spcBef>
              <a:spcAft>
                <a:spcPts val="0"/>
              </a:spcAft>
              <a:buClr>
                <a:schemeClr val="lt1"/>
              </a:buClr>
              <a:buFont typeface="Cabin"/>
              <a:buNone/>
              <a:defRPr/>
            </a:lvl3pPr>
            <a:lvl4pPr marL="1371600" marR="0" lvl="3" indent="0" algn="ctr" rtl="0">
              <a:spcBef>
                <a:spcPts val="0"/>
              </a:spcBef>
              <a:spcAft>
                <a:spcPts val="0"/>
              </a:spcAft>
              <a:buClr>
                <a:schemeClr val="lt1"/>
              </a:buClr>
              <a:buFont typeface="Cabin"/>
              <a:buNone/>
              <a:defRPr/>
            </a:lvl4pPr>
            <a:lvl5pPr marL="1828800" marR="0" lvl="4" indent="0" algn="ctr" rtl="0">
              <a:spcBef>
                <a:spcPts val="0"/>
              </a:spcBef>
              <a:spcAft>
                <a:spcPts val="0"/>
              </a:spcAft>
              <a:buClr>
                <a:schemeClr val="lt1"/>
              </a:buClr>
              <a:buFont typeface="Cabin"/>
              <a:buNone/>
              <a:defRPr/>
            </a:lvl5pPr>
            <a:lvl6pPr marL="2286000" marR="0" lvl="5" indent="0" algn="ctr" rtl="0">
              <a:spcBef>
                <a:spcPts val="0"/>
              </a:spcBef>
              <a:spcAft>
                <a:spcPts val="0"/>
              </a:spcAft>
              <a:buClr>
                <a:schemeClr val="lt1"/>
              </a:buClr>
              <a:buFont typeface="Cabin"/>
              <a:buNone/>
              <a:defRPr/>
            </a:lvl6pPr>
            <a:lvl7pPr marL="2743200" marR="0" lvl="6" indent="0" algn="ctr" rtl="0">
              <a:spcBef>
                <a:spcPts val="0"/>
              </a:spcBef>
              <a:spcAft>
                <a:spcPts val="0"/>
              </a:spcAft>
              <a:buClr>
                <a:schemeClr val="lt1"/>
              </a:buClr>
              <a:buFont typeface="Cabin"/>
              <a:buNone/>
              <a:defRPr/>
            </a:lvl7pPr>
            <a:lvl8pPr marL="3200400" marR="0" lvl="7" indent="0" algn="ctr" rtl="0">
              <a:spcBef>
                <a:spcPts val="0"/>
              </a:spcBef>
              <a:spcAft>
                <a:spcPts val="0"/>
              </a:spcAft>
              <a:buClr>
                <a:schemeClr val="lt1"/>
              </a:buClr>
              <a:buFont typeface="Cabin"/>
              <a:buNone/>
              <a:defRPr/>
            </a:lvl8pPr>
            <a:lvl9pPr marL="3657600" marR="0" lvl="8" indent="0" algn="ctr" rtl="0">
              <a:spcBef>
                <a:spcPts val="0"/>
              </a:spcBef>
              <a:spcAft>
                <a:spcPts val="0"/>
              </a:spcAft>
              <a:buClr>
                <a:schemeClr val="lt1"/>
              </a:buClr>
              <a:buFont typeface="Cabin"/>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366712"/>
            <a:ext cx="14630400" cy="15240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12800" y="366712"/>
            <a:ext cx="14630400" cy="1524000"/>
          </a:xfrm>
          <a:prstGeom prst="rect">
            <a:avLst/>
          </a:prstGeom>
          <a:noFill/>
          <a:ln>
            <a:noFill/>
          </a:ln>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body" idx="1"/>
          </p:nvPr>
        </p:nvSpPr>
        <p:spPr>
          <a:xfrm>
            <a:off x="812800" y="2046288"/>
            <a:ext cx="7181849"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2" name="Shape 32"/>
          <p:cNvSpPr txBox="1">
            <a:spLocks noGrp="1"/>
          </p:cNvSpPr>
          <p:nvPr>
            <p:ph type="body" idx="2"/>
          </p:nvPr>
        </p:nvSpPr>
        <p:spPr>
          <a:xfrm>
            <a:off x="812800" y="2900363"/>
            <a:ext cx="7181849"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3" name="Shape 33"/>
          <p:cNvSpPr txBox="1">
            <a:spLocks noGrp="1"/>
          </p:cNvSpPr>
          <p:nvPr>
            <p:ph type="body" idx="3"/>
          </p:nvPr>
        </p:nvSpPr>
        <p:spPr>
          <a:xfrm>
            <a:off x="8258175" y="2046288"/>
            <a:ext cx="7185024" cy="854074"/>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
        <p:nvSpPr>
          <p:cNvPr id="34" name="Shape 34"/>
          <p:cNvSpPr txBox="1">
            <a:spLocks noGrp="1"/>
          </p:cNvSpPr>
          <p:nvPr>
            <p:ph type="body" idx="4"/>
          </p:nvPr>
        </p:nvSpPr>
        <p:spPr>
          <a:xfrm>
            <a:off x="8258175" y="2900363"/>
            <a:ext cx="7185024" cy="526732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37" name="Shape 37"/>
          <p:cNvSpPr txBox="1">
            <a:spLocks noGrp="1"/>
          </p:cNvSpPr>
          <p:nvPr>
            <p:ph type="body" idx="1"/>
          </p:nvPr>
        </p:nvSpPr>
        <p:spPr>
          <a:xfrm>
            <a:off x="115570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2"/>
          </p:nvPr>
        </p:nvSpPr>
        <p:spPr>
          <a:xfrm>
            <a:off x="8197850" y="4711700"/>
            <a:ext cx="6889750" cy="1054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1284287" y="5875337"/>
            <a:ext cx="13817599" cy="1816099"/>
          </a:xfrm>
          <a:prstGeom prst="rect">
            <a:avLst/>
          </a:prstGeom>
          <a:noFill/>
          <a:ln>
            <a:noFill/>
          </a:ln>
        </p:spPr>
        <p:txBody>
          <a:bodyPr lIns="91425" tIns="91425" rIns="91425" bIns="91425" anchor="t" anchorCtr="0"/>
          <a:lstStyle>
            <a:lvl1pPr lvl="0" algn="l"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1" name="Shape 41"/>
          <p:cNvSpPr txBox="1">
            <a:spLocks noGrp="1"/>
          </p:cNvSpPr>
          <p:nvPr>
            <p:ph type="body" idx="1"/>
          </p:nvPr>
        </p:nvSpPr>
        <p:spPr>
          <a:xfrm>
            <a:off x="1284287" y="3875087"/>
            <a:ext cx="13817599" cy="2000250"/>
          </a:xfrm>
          <a:prstGeom prst="rect">
            <a:avLst/>
          </a:prstGeom>
          <a:noFill/>
          <a:ln>
            <a:noFill/>
          </a:ln>
        </p:spPr>
        <p:txBody>
          <a:bodyPr lIns="91425" tIns="91425" rIns="91425" bIns="91425" anchor="b" anchorCtr="0"/>
          <a:lstStyle>
            <a:lvl1pPr marL="0" lvl="0" indent="0" rtl="0">
              <a:spcBef>
                <a:spcPts val="0"/>
              </a:spcBef>
              <a:buFont typeface="Cabin"/>
              <a:buNone/>
              <a:defRPr/>
            </a:lvl1pPr>
            <a:lvl2pPr marL="457200" lvl="1" indent="0" rtl="0">
              <a:spcBef>
                <a:spcPts val="0"/>
              </a:spcBef>
              <a:buFont typeface="Cabin"/>
              <a:buNone/>
              <a:defRPr/>
            </a:lvl2pPr>
            <a:lvl3pPr marL="914400" lvl="2" indent="0" rtl="0">
              <a:spcBef>
                <a:spcPts val="0"/>
              </a:spcBef>
              <a:buFont typeface="Cabin"/>
              <a:buNone/>
              <a:defRPr/>
            </a:lvl3pPr>
            <a:lvl4pPr marL="1371600" lvl="3" indent="0" rtl="0">
              <a:spcBef>
                <a:spcPts val="0"/>
              </a:spcBef>
              <a:buFont typeface="Cabin"/>
              <a:buNone/>
              <a:defRPr/>
            </a:lvl4pPr>
            <a:lvl5pPr marL="1828800" lvl="4" indent="0" rtl="0">
              <a:spcBef>
                <a:spcPts val="0"/>
              </a:spcBef>
              <a:buFont typeface="Cabin"/>
              <a:buNone/>
              <a:defRPr/>
            </a:lvl5pPr>
            <a:lvl6pPr marL="2286000" lvl="5" indent="0" rtl="0">
              <a:spcBef>
                <a:spcPts val="0"/>
              </a:spcBef>
              <a:buFont typeface="Cabin"/>
              <a:buNone/>
              <a:defRPr/>
            </a:lvl6pPr>
            <a:lvl7pPr marL="2743200" lvl="6" indent="0" rtl="0">
              <a:spcBef>
                <a:spcPts val="0"/>
              </a:spcBef>
              <a:buFont typeface="Cabin"/>
              <a:buNone/>
              <a:defRPr/>
            </a:lvl7pPr>
            <a:lvl8pPr marL="3200400" lvl="7" indent="0" rtl="0">
              <a:spcBef>
                <a:spcPts val="0"/>
              </a:spcBef>
              <a:buFont typeface="Cabin"/>
              <a:buNone/>
              <a:defRPr/>
            </a:lvl8pPr>
            <a:lvl9pPr marL="3657600" lvl="8" indent="0" rtl="0">
              <a:spcBef>
                <a:spcPts val="0"/>
              </a:spcBef>
              <a:buFont typeface="Cabin"/>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50" name="Shape 50"/>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42494" algn="l" rtl="0">
              <a:spcBef>
                <a:spcPts val="3500"/>
              </a:spcBef>
              <a:spcAft>
                <a:spcPts val="0"/>
              </a:spcAft>
              <a:buClr>
                <a:schemeClr val="lt1"/>
              </a:buClr>
              <a:buFont typeface="Cabin"/>
              <a:buChar char="•"/>
              <a:defRPr/>
            </a:lvl1pPr>
            <a:lvl2pPr marL="1003300" marR="0" lvl="1" indent="-142494" algn="l" rtl="0">
              <a:spcBef>
                <a:spcPts val="3500"/>
              </a:spcBef>
              <a:spcAft>
                <a:spcPts val="0"/>
              </a:spcAft>
              <a:buClr>
                <a:schemeClr val="lt1"/>
              </a:buClr>
              <a:buFont typeface="Cabin"/>
              <a:buChar char="•"/>
              <a:defRPr/>
            </a:lvl2pPr>
            <a:lvl3pPr marL="1295400" marR="0" lvl="2" indent="-142494" algn="l" rtl="0">
              <a:spcBef>
                <a:spcPts val="3500"/>
              </a:spcBef>
              <a:spcAft>
                <a:spcPts val="0"/>
              </a:spcAft>
              <a:buClr>
                <a:schemeClr val="lt1"/>
              </a:buClr>
              <a:buFont typeface="Cabin"/>
              <a:buChar char="•"/>
              <a:defRPr/>
            </a:lvl3pPr>
            <a:lvl4pPr marL="1600200" marR="0" lvl="3" indent="-142494" algn="l" rtl="0">
              <a:spcBef>
                <a:spcPts val="3500"/>
              </a:spcBef>
              <a:spcAft>
                <a:spcPts val="0"/>
              </a:spcAft>
              <a:buClr>
                <a:schemeClr val="lt1"/>
              </a:buClr>
              <a:buFont typeface="Cabin"/>
              <a:buChar char="•"/>
              <a:defRPr/>
            </a:lvl4pPr>
            <a:lvl5pPr marL="1892300" marR="0" lvl="4" indent="-142494" algn="l" rtl="0">
              <a:spcBef>
                <a:spcPts val="3500"/>
              </a:spcBef>
              <a:spcAft>
                <a:spcPts val="0"/>
              </a:spcAft>
              <a:buClr>
                <a:schemeClr val="lt1"/>
              </a:buClr>
              <a:buFont typeface="Cabin"/>
              <a:buChar char="•"/>
              <a:defRPr/>
            </a:lvl5pPr>
            <a:lvl6pPr marL="2349500" marR="0" lvl="5" indent="-142494" algn="l" rtl="0">
              <a:spcBef>
                <a:spcPts val="3500"/>
              </a:spcBef>
              <a:spcAft>
                <a:spcPts val="0"/>
              </a:spcAft>
              <a:buClr>
                <a:schemeClr val="lt1"/>
              </a:buClr>
              <a:buFont typeface="Cabin"/>
              <a:buChar char="•"/>
              <a:defRPr/>
            </a:lvl6pPr>
            <a:lvl7pPr marL="2806700" marR="0" lvl="6" indent="-142494" algn="l" rtl="0">
              <a:spcBef>
                <a:spcPts val="3500"/>
              </a:spcBef>
              <a:spcAft>
                <a:spcPts val="0"/>
              </a:spcAft>
              <a:buClr>
                <a:schemeClr val="lt1"/>
              </a:buClr>
              <a:buFont typeface="Cabin"/>
              <a:buChar char="•"/>
              <a:defRPr/>
            </a:lvl7pPr>
            <a:lvl8pPr marL="3263900" marR="0" lvl="7" indent="-142494" algn="l" rtl="0">
              <a:spcBef>
                <a:spcPts val="3500"/>
              </a:spcBef>
              <a:spcAft>
                <a:spcPts val="0"/>
              </a:spcAft>
              <a:buClr>
                <a:schemeClr val="lt1"/>
              </a:buClr>
              <a:buFont typeface="Cabin"/>
              <a:buChar char="•"/>
              <a:defRPr/>
            </a:lvl8pPr>
            <a:lvl9pPr marL="3721100" marR="0" lvl="8" indent="-142494"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511300" y="241300"/>
            <a:ext cx="13233399" cy="2286000"/>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89" name="Shape 89"/>
          <p:cNvSpPr txBox="1">
            <a:spLocks noGrp="1"/>
          </p:cNvSpPr>
          <p:nvPr>
            <p:ph type="body" idx="1"/>
          </p:nvPr>
        </p:nvSpPr>
        <p:spPr>
          <a:xfrm>
            <a:off x="1511300" y="2590800"/>
            <a:ext cx="13233399" cy="5359400"/>
          </a:xfrm>
          <a:prstGeom prst="rect">
            <a:avLst/>
          </a:prstGeom>
          <a:noFill/>
          <a:ln>
            <a:noFill/>
          </a:ln>
        </p:spPr>
        <p:txBody>
          <a:bodyPr lIns="91425" tIns="91425" rIns="91425" bIns="91425" anchor="ctr" anchorCtr="0"/>
          <a:lstStyle>
            <a:lvl1pPr marL="1054100" marR="0" lvl="0" indent="-374776" algn="l" rtl="0">
              <a:spcBef>
                <a:spcPts val="2300"/>
              </a:spcBef>
              <a:spcAft>
                <a:spcPts val="0"/>
              </a:spcAft>
              <a:buClr>
                <a:schemeClr val="lt1"/>
              </a:buClr>
              <a:buFont typeface="Cabin"/>
              <a:buChar char="•"/>
              <a:defRPr/>
            </a:lvl1pPr>
            <a:lvl2pPr marL="1498600" marR="0" lvl="1" indent="-374776" algn="l" rtl="0">
              <a:spcBef>
                <a:spcPts val="2300"/>
              </a:spcBef>
              <a:spcAft>
                <a:spcPts val="0"/>
              </a:spcAft>
              <a:buClr>
                <a:schemeClr val="lt1"/>
              </a:buClr>
              <a:buFont typeface="Cabin"/>
              <a:buChar char="•"/>
              <a:defRPr/>
            </a:lvl2pPr>
            <a:lvl3pPr marL="1943100" marR="0" lvl="2" indent="-374776" algn="l" rtl="0">
              <a:spcBef>
                <a:spcPts val="2300"/>
              </a:spcBef>
              <a:spcAft>
                <a:spcPts val="0"/>
              </a:spcAft>
              <a:buClr>
                <a:schemeClr val="lt1"/>
              </a:buClr>
              <a:buFont typeface="Cabin"/>
              <a:buChar char="•"/>
              <a:defRPr/>
            </a:lvl3pPr>
            <a:lvl4pPr marL="2387600" marR="0" lvl="3" indent="-374776" algn="l" rtl="0">
              <a:spcBef>
                <a:spcPts val="2300"/>
              </a:spcBef>
              <a:spcAft>
                <a:spcPts val="0"/>
              </a:spcAft>
              <a:buClr>
                <a:schemeClr val="lt1"/>
              </a:buClr>
              <a:buFont typeface="Cabin"/>
              <a:buChar char="•"/>
              <a:defRPr/>
            </a:lvl4pPr>
            <a:lvl5pPr marL="2832100" marR="0" lvl="4" indent="-374776" algn="l" rtl="0">
              <a:spcBef>
                <a:spcPts val="2300"/>
              </a:spcBef>
              <a:spcAft>
                <a:spcPts val="0"/>
              </a:spcAft>
              <a:buClr>
                <a:schemeClr val="lt1"/>
              </a:buClr>
              <a:buFont typeface="Cabin"/>
              <a:buChar char="•"/>
              <a:defRPr/>
            </a:lvl5pPr>
            <a:lvl6pPr marL="3289300" marR="0" lvl="5" indent="-374776" algn="l" rtl="0">
              <a:spcBef>
                <a:spcPts val="2300"/>
              </a:spcBef>
              <a:spcAft>
                <a:spcPts val="0"/>
              </a:spcAft>
              <a:buClr>
                <a:schemeClr val="lt1"/>
              </a:buClr>
              <a:buFont typeface="Cabin"/>
              <a:buChar char="•"/>
              <a:defRPr/>
            </a:lvl6pPr>
            <a:lvl7pPr marL="3746500" marR="0" lvl="6" indent="-374777" algn="l" rtl="0">
              <a:spcBef>
                <a:spcPts val="2300"/>
              </a:spcBef>
              <a:spcAft>
                <a:spcPts val="0"/>
              </a:spcAft>
              <a:buClr>
                <a:schemeClr val="lt1"/>
              </a:buClr>
              <a:buFont typeface="Cabin"/>
              <a:buChar char="•"/>
              <a:defRPr/>
            </a:lvl7pPr>
            <a:lvl8pPr marL="4203700" marR="0" lvl="7" indent="-374777" algn="l" rtl="0">
              <a:spcBef>
                <a:spcPts val="2300"/>
              </a:spcBef>
              <a:spcAft>
                <a:spcPts val="0"/>
              </a:spcAft>
              <a:buClr>
                <a:schemeClr val="lt1"/>
              </a:buClr>
              <a:buFont typeface="Cabin"/>
              <a:buChar char="•"/>
              <a:defRPr/>
            </a:lvl8pPr>
            <a:lvl9pPr marL="4660900" marR="0" lvl="8" indent="-374777" algn="l" rtl="0">
              <a:spcBef>
                <a:spcPts val="23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155700" y="241300"/>
            <a:ext cx="13931900" cy="229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128" name="Shape 128"/>
          <p:cNvSpPr txBox="1">
            <a:spLocks noGrp="1"/>
          </p:cNvSpPr>
          <p:nvPr>
            <p:ph type="body" idx="1"/>
          </p:nvPr>
        </p:nvSpPr>
        <p:spPr>
          <a:xfrm>
            <a:off x="1155700" y="2603500"/>
            <a:ext cx="13931900" cy="5702299"/>
          </a:xfrm>
          <a:prstGeom prst="rect">
            <a:avLst/>
          </a:prstGeom>
          <a:noFill/>
          <a:ln>
            <a:noFill/>
          </a:ln>
        </p:spPr>
        <p:txBody>
          <a:bodyPr lIns="91425" tIns="91425" rIns="91425" bIns="91425" anchor="ctr" anchorCtr="0"/>
          <a:lstStyle>
            <a:lvl1pPr marL="711200" marR="0" lvl="0" indent="-164211" algn="l" rtl="0">
              <a:spcBef>
                <a:spcPts val="3500"/>
              </a:spcBef>
              <a:spcAft>
                <a:spcPts val="0"/>
              </a:spcAft>
              <a:buClr>
                <a:schemeClr val="lt1"/>
              </a:buClr>
              <a:buFont typeface="Cabin"/>
              <a:buChar char="•"/>
              <a:defRPr/>
            </a:lvl1pPr>
            <a:lvl2pPr marL="1003300" marR="0" lvl="1" indent="-164211" algn="l" rtl="0">
              <a:spcBef>
                <a:spcPts val="3500"/>
              </a:spcBef>
              <a:spcAft>
                <a:spcPts val="0"/>
              </a:spcAft>
              <a:buClr>
                <a:schemeClr val="lt1"/>
              </a:buClr>
              <a:buFont typeface="Cabin"/>
              <a:buChar char="•"/>
              <a:defRPr/>
            </a:lvl2pPr>
            <a:lvl3pPr marL="1295400" marR="0" lvl="2" indent="-164211" algn="l" rtl="0">
              <a:spcBef>
                <a:spcPts val="3500"/>
              </a:spcBef>
              <a:spcAft>
                <a:spcPts val="0"/>
              </a:spcAft>
              <a:buClr>
                <a:schemeClr val="lt1"/>
              </a:buClr>
              <a:buFont typeface="Cabin"/>
              <a:buChar char="•"/>
              <a:defRPr/>
            </a:lvl3pPr>
            <a:lvl4pPr marL="1600200" marR="0" lvl="3" indent="-164211" algn="l" rtl="0">
              <a:spcBef>
                <a:spcPts val="3500"/>
              </a:spcBef>
              <a:spcAft>
                <a:spcPts val="0"/>
              </a:spcAft>
              <a:buClr>
                <a:schemeClr val="lt1"/>
              </a:buClr>
              <a:buFont typeface="Cabin"/>
              <a:buChar char="•"/>
              <a:defRPr/>
            </a:lvl4pPr>
            <a:lvl5pPr marL="1892300" marR="0" lvl="4" indent="-164210" algn="l" rtl="0">
              <a:spcBef>
                <a:spcPts val="3500"/>
              </a:spcBef>
              <a:spcAft>
                <a:spcPts val="0"/>
              </a:spcAft>
              <a:buClr>
                <a:schemeClr val="lt1"/>
              </a:buClr>
              <a:buFont typeface="Cabin"/>
              <a:buChar char="•"/>
              <a:defRPr/>
            </a:lvl5pPr>
            <a:lvl6pPr marL="2349500" marR="0" lvl="5" indent="-164210" algn="l" rtl="0">
              <a:spcBef>
                <a:spcPts val="3500"/>
              </a:spcBef>
              <a:spcAft>
                <a:spcPts val="0"/>
              </a:spcAft>
              <a:buClr>
                <a:schemeClr val="lt1"/>
              </a:buClr>
              <a:buFont typeface="Cabin"/>
              <a:buChar char="•"/>
              <a:defRPr/>
            </a:lvl6pPr>
            <a:lvl7pPr marL="2806700" marR="0" lvl="6" indent="-164210" algn="l" rtl="0">
              <a:spcBef>
                <a:spcPts val="3500"/>
              </a:spcBef>
              <a:spcAft>
                <a:spcPts val="0"/>
              </a:spcAft>
              <a:buClr>
                <a:schemeClr val="lt1"/>
              </a:buClr>
              <a:buFont typeface="Cabin"/>
              <a:buChar char="•"/>
              <a:defRPr/>
            </a:lvl7pPr>
            <a:lvl8pPr marL="3263900" marR="0" lvl="7" indent="-164210" algn="l" rtl="0">
              <a:spcBef>
                <a:spcPts val="3500"/>
              </a:spcBef>
              <a:spcAft>
                <a:spcPts val="0"/>
              </a:spcAft>
              <a:buClr>
                <a:schemeClr val="lt1"/>
              </a:buClr>
              <a:buFont typeface="Cabin"/>
              <a:buChar char="•"/>
              <a:defRPr/>
            </a:lvl8pPr>
            <a:lvl9pPr marL="3721100" marR="0" lvl="8" indent="-164210" algn="l" rtl="0">
              <a:spcBef>
                <a:spcPts val="3500"/>
              </a:spcBef>
              <a:spcAft>
                <a:spcPts val="0"/>
              </a:spcAft>
              <a:buClr>
                <a:schemeClr val="lt1"/>
              </a:buClr>
              <a:buFont typeface="Cabin"/>
              <a:buChar char="•"/>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155700" y="2781300"/>
            <a:ext cx="13931900" cy="3568699"/>
          </a:xfrm>
          <a:prstGeom prst="rect">
            <a:avLst/>
          </a:prstGeom>
          <a:noFill/>
          <a:ln>
            <a:noFill/>
          </a:ln>
        </p:spPr>
        <p:txBody>
          <a:bodyPr lIns="91425" tIns="91425" rIns="91425" bIns="91425" anchor="ctr"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4" Type="http://schemas.openxmlformats.org/officeDocument/2006/relationships/image" Target="../media/image1.png"/><Relationship Id="rId5" Type="http://schemas.openxmlformats.org/officeDocument/2006/relationships/image" Target="../media/image2.jp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vlzwuFkn88U" TargetMode="External"/><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4" Type="http://schemas.openxmlformats.org/officeDocument/2006/relationships/image" Target="../media/image12.jpg"/><Relationship Id="rId1" Type="http://schemas.openxmlformats.org/officeDocument/2006/relationships/slideLayout" Target="../slideLayouts/slideLayout5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3.jpg"/><Relationship Id="rId1" Type="http://schemas.openxmlformats.org/officeDocument/2006/relationships/slideLayout" Target="../slideLayouts/slideLayout4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5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6.png"/><Relationship Id="rId1" Type="http://schemas.openxmlformats.org/officeDocument/2006/relationships/slideLayout" Target="../slideLayouts/slideLayout5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4" Type="http://schemas.openxmlformats.org/officeDocument/2006/relationships/image" Target="../media/image13.png"/><Relationship Id="rId5" Type="http://schemas.openxmlformats.org/officeDocument/2006/relationships/image" Target="../media/image3.jpg"/><Relationship Id="rId1" Type="http://schemas.openxmlformats.org/officeDocument/2006/relationships/slideLayout" Target="../slideLayouts/slideLayout4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hyperlink" Target="http://www.youtube.com/watch?v=9eMWG3fwiEU" TargetMode="External"/><Relationship Id="rId1" Type="http://schemas.openxmlformats.org/officeDocument/2006/relationships/slideLayout" Target="../slideLayouts/slideLayout4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4" Type="http://schemas.openxmlformats.org/officeDocument/2006/relationships/hyperlink" Target="http://harrypotter.wikia.com/wiki/Salazar_Slytherin" TargetMode="External"/><Relationship Id="rId5" Type="http://schemas.openxmlformats.org/officeDocument/2006/relationships/image" Target="../media/image15.png"/><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6.png"/><Relationship Id="rId6" Type="http://schemas.openxmlformats.org/officeDocument/2006/relationships/image" Target="../media/image7.jpg"/><Relationship Id="rId1" Type="http://schemas.openxmlformats.org/officeDocument/2006/relationships/slideLayout" Target="../slideLayouts/slideLayout2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4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hyperlink" Target="http://open.umich.edu/" TargetMode="External"/><Relationship Id="rId5" Type="http://schemas.openxmlformats.org/officeDocument/2006/relationships/image" Target="../media/image2.jpg"/><Relationship Id="rId6" Type="http://schemas.openxmlformats.org/officeDocument/2006/relationships/image" Target="../media/image1.png"/><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jpg"/><Relationship Id="rId6" Type="http://schemas.openxmlformats.org/officeDocument/2006/relationships/image" Target="../media/image5.jpg"/><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4" Type="http://schemas.openxmlformats.org/officeDocument/2006/relationships/image" Target="../media/image10.png"/><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www.youtube.com/watch?v=sN62PAKoBfE" TargetMode="External"/><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1155700" y="1536700"/>
            <a:ext cx="139320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FF00"/>
                </a:solidFill>
                <a:latin typeface="Arial" charset="0"/>
                <a:ea typeface="Arial" charset="0"/>
                <a:cs typeface="Arial" charset="0"/>
                <a:sym typeface="Cabin"/>
              </a:rPr>
              <a:t>Why Program?</a:t>
            </a:r>
          </a:p>
        </p:txBody>
      </p:sp>
      <p:sp>
        <p:nvSpPr>
          <p:cNvPr id="212" name="Shape 212"/>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737750"/>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a:solidFill>
                  <a:srgbClr val="FFFF00"/>
                </a:solidFill>
                <a:latin typeface="Arial" charset="0"/>
                <a:ea typeface="Arial" charset="0"/>
                <a:cs typeface="Arial" charset="0"/>
                <a:sym typeface="Cabin"/>
              </a:rPr>
              <a:t>Python for Informatics: Exploring Information</a:t>
            </a:r>
          </a:p>
          <a:p>
            <a:pPr marL="0" marR="0" lvl="0" indent="0" algn="ctr" rtl="0">
              <a:lnSpc>
                <a:spcPct val="100000"/>
              </a:lnSpc>
              <a:spcBef>
                <a:spcPts val="0"/>
              </a:spcBef>
              <a:spcAft>
                <a:spcPts val="0"/>
              </a:spcAft>
              <a:buClr>
                <a:srgbClr val="FFFF00"/>
              </a:buClr>
              <a:buSzPct val="25000"/>
              <a:buFont typeface="Cabin"/>
              <a:buNone/>
            </a:pPr>
            <a:r>
              <a:rPr lang="en-US" sz="3200" u="sng" strike="noStrike" cap="none">
                <a:solidFill>
                  <a:srgbClr val="FFFF00"/>
                </a:solidFill>
                <a:latin typeface="Arial" charset="0"/>
                <a:ea typeface="Arial" charset="0"/>
                <a:cs typeface="Arial" charset="0"/>
                <a:sym typeface="Cabin"/>
                <a:hlinkClick r:id="rId3"/>
              </a:rPr>
              <a:t>www.pythonlearn.com</a:t>
            </a:r>
          </a:p>
        </p:txBody>
      </p:sp>
      <p:pic>
        <p:nvPicPr>
          <p:cNvPr id="214" name="Shape 214"/>
          <p:cNvPicPr preferRelativeResize="0"/>
          <p:nvPr/>
        </p:nvPicPr>
        <p:blipFill rotWithShape="1">
          <a:blip r:embed="rId4">
            <a:alphaModFix/>
          </a:blip>
          <a:srcRect/>
          <a:stretch/>
        </p:blipFill>
        <p:spPr>
          <a:xfrm>
            <a:off x="13790312" y="8064000"/>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733400"/>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9" name="Shape 309"/>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a:t>
            </a:r>
            <a:r>
              <a:rPr lang="en-US" sz="3200" u="none" strike="noStrike" cap="none">
                <a:solidFill>
                  <a:srgbClr val="FFFF00"/>
                </a:solidFill>
                <a:latin typeface="Arial" charset="0"/>
                <a:ea typeface="Arial" charset="0"/>
                <a:cs typeface="Arial" charset="0"/>
                <a:sym typeface="Cabin"/>
              </a:rPr>
              <a:t>ham</a:t>
            </a:r>
            <a:r>
              <a:rPr lang="en-US" sz="3200" u="none" strike="noStrike" cap="none">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a:t>
            </a:r>
            <a:r>
              <a:rPr lang="en-US" sz="3200" u="none" strike="noStrike" cap="none">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a:t>
            </a:r>
            <a:r>
              <a:rPr lang="en-US" sz="3200" u="none" strike="noStrike" cap="none">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Jump</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1" name="Shape 311"/>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Arial" charset="0"/>
                <a:ea typeface="Arial" charset="0"/>
                <a:cs typeface="Arial" charset="0"/>
                <a:sym typeface="Cabin"/>
                <a:hlinkClick r:id="rId4"/>
              </a:rPr>
              <a:t>http://www.youtube.com/watch?v=vlzwuFkn88U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17" name="Shape 317"/>
          <p:cNvSpPr txBox="1"/>
          <p:nvPr/>
        </p:nvSpPr>
        <p:spPr>
          <a:xfrm>
            <a:off x="1125537" y="349250"/>
            <a:ext cx="5873749" cy="8432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a:t>
            </a:r>
            <a:r>
              <a:rPr lang="en-US" sz="3200" u="none" strike="noStrike" cap="none">
                <a:solidFill>
                  <a:srgbClr val="00FF00"/>
                </a:solidFill>
                <a:latin typeface="Arial" charset="0"/>
                <a:ea typeface="Arial" charset="0"/>
                <a:cs typeface="Arial" charset="0"/>
                <a:sym typeface="Cabin"/>
              </a:rPr>
              <a:t>hand</a:t>
            </a:r>
            <a:r>
              <a:rPr lang="en-US" sz="3200" u="none" strike="noStrike" cap="none">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a:t>
            </a:r>
            <a:r>
              <a:rPr lang="en-US" sz="3200" u="none" strike="noStrike" cap="none">
                <a:solidFill>
                  <a:srgbClr val="00FF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a:t>
            </a:r>
            <a:r>
              <a:rPr lang="en-US" sz="3200" u="none" strike="noStrike" cap="none">
                <a:solidFill>
                  <a:srgbClr val="00FF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Jump</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19" name="Shape 319"/>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Arial" charset="0"/>
                <a:ea typeface="Arial" charset="0"/>
                <a:cs typeface="Arial" charset="0"/>
                <a:sym typeface="Cabin"/>
                <a:hlinkClick r:id="rId4"/>
              </a:rPr>
              <a:t>http://www.youtube.com/watch?v=vlzwuFkn88U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pic>
        <p:nvPicPr>
          <p:cNvPr id="325" name="Shape 325"/>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26" name="Shape 326"/>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Shape 331"/>
          <p:cNvPicPr preferRelativeResize="0"/>
          <p:nvPr/>
        </p:nvPicPr>
        <p:blipFill rotWithShape="1">
          <a:blip r:embed="rId3">
            <a:alphaModFix/>
          </a:blip>
          <a:srcRect/>
          <a:stretch/>
        </p:blipFill>
        <p:spPr>
          <a:xfrm>
            <a:off x="12172950" y="419100"/>
            <a:ext cx="2927350" cy="1943100"/>
          </a:xfrm>
          <a:prstGeom prst="rect">
            <a:avLst/>
          </a:prstGeom>
          <a:noFill/>
          <a:ln>
            <a:noFill/>
          </a:ln>
        </p:spPr>
      </p:pic>
      <p:sp>
        <p:nvSpPr>
          <p:cNvPr id="332" name="Shape 332"/>
          <p:cNvSpPr txBox="1">
            <a:spLocks noGrp="1"/>
          </p:cNvSpPr>
          <p:nvPr>
            <p:ph type="title"/>
          </p:nvPr>
        </p:nvSpPr>
        <p:spPr>
          <a:xfrm>
            <a:off x="1549400" y="6781800"/>
            <a:ext cx="120395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930550" y="263550"/>
            <a:ext cx="9772499" cy="8616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a:t>
            </a:r>
            <a:r>
              <a:rPr lang="en-US" sz="3000" i="0" u="none" strike="noStrike" cap="none">
                <a:solidFill>
                  <a:srgbClr val="00FF00"/>
                </a:solidFill>
                <a:latin typeface="Courier New"/>
                <a:ea typeface="Courier New"/>
                <a:cs typeface="Courier New"/>
                <a:sym typeface="Courier New"/>
              </a:rPr>
              <a:t>'En</a:t>
            </a:r>
            <a:r>
              <a:rPr lang="en-US" sz="3000" b="0" i="0" u="none" strike="noStrike" cap="none">
                <a:solidFill>
                  <a:srgbClr val="00FF00"/>
                </a:solidFill>
                <a:latin typeface="Courier New"/>
                <a:ea typeface="Courier New"/>
                <a:cs typeface="Courier New"/>
                <a:sym typeface="Courier New"/>
              </a:rPr>
              <a:t>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Hardware Architecture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0" y="8331200"/>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http://upload.wikimedia.org/wikipedia/commons/3/3d/RaspberryPi.jpg</a:t>
            </a:r>
          </a:p>
        </p:txBody>
      </p:sp>
      <p:pic>
        <p:nvPicPr>
          <p:cNvPr id="350" name="Shape 350"/>
          <p:cNvPicPr preferRelativeResize="0"/>
          <p:nvPr/>
        </p:nvPicPr>
        <p:blipFill rotWithShape="1">
          <a:blip r:embed="rId4">
            <a:alphaModFix/>
          </a:blip>
          <a:srcRect/>
          <a:stretch/>
        </p:blipFill>
        <p:spPr>
          <a:xfrm>
            <a:off x="2209800" y="315912"/>
            <a:ext cx="11836499" cy="788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838200"/>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Definitions</a:t>
            </a:r>
          </a:p>
        </p:txBody>
      </p:sp>
      <p:sp>
        <p:nvSpPr>
          <p:cNvPr id="372" name="Shape 372"/>
          <p:cNvSpPr txBox="1">
            <a:spLocks noGrp="1"/>
          </p:cNvSpPr>
          <p:nvPr>
            <p:ph type="body" idx="1"/>
          </p:nvPr>
        </p:nvSpPr>
        <p:spPr>
          <a:xfrm>
            <a:off x="1155700" y="2374900"/>
            <a:ext cx="13932000" cy="62609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Central Processing Unit:</a:t>
            </a:r>
            <a:r>
              <a:rPr lang="en-US" sz="3000" u="none" strike="noStrike" cap="none">
                <a:solidFill>
                  <a:srgbClr val="FFFFFF"/>
                </a:solidFill>
                <a:latin typeface="Arial" charset="0"/>
                <a:ea typeface="Arial" charset="0"/>
                <a:cs typeface="Arial" charset="0"/>
                <a:sym typeface="Cabin"/>
              </a:rPr>
              <a:t>  Runs the Program - The CPU is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always wondering </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what to do next</a:t>
            </a:r>
            <a:r>
              <a:rPr lang="en-US" sz="3000" b="0" i="0" u="none" strike="noStrike" cap="none">
                <a:solidFill>
                  <a:srgbClr val="FFFFFF"/>
                </a:solidFill>
                <a:latin typeface="Arial"/>
                <a:ea typeface="Arial"/>
                <a:cs typeface="Arial"/>
                <a:sym typeface="Arial"/>
              </a:rPr>
              <a:t>”</a:t>
            </a:r>
            <a:r>
              <a:rPr lang="en-US" sz="3000" u="none" strike="noStrike" cap="none">
                <a:solidFill>
                  <a:srgbClr val="FFFFFF"/>
                </a:solidFill>
                <a:latin typeface="Arial" charset="0"/>
                <a:ea typeface="Arial" charset="0"/>
                <a:cs typeface="Arial" charset="0"/>
                <a:sym typeface="Cabin"/>
              </a:rPr>
              <a:t>?  Not the brains </a:t>
            </a:r>
            <a:br>
              <a:rPr lang="en-US" sz="3000" u="none" strike="noStrike" cap="none">
                <a:solidFill>
                  <a:srgbClr val="FFFFFF"/>
                </a:solidFill>
                <a:latin typeface="Arial" charset="0"/>
                <a:ea typeface="Arial" charset="0"/>
                <a:cs typeface="Arial" charset="0"/>
                <a:sym typeface="Cabin"/>
              </a:rPr>
            </a:br>
            <a:r>
              <a:rPr lang="en-US" sz="3000" u="none" strike="noStrike" cap="none">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Input Devices:</a:t>
            </a:r>
            <a:r>
              <a:rPr lang="en-US" sz="3000" u="none" strike="noStrike" cap="none">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Output Devices: </a:t>
            </a:r>
            <a:r>
              <a:rPr lang="en-US" sz="3000" u="none" strike="noStrike" cap="none">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Main Memory: </a:t>
            </a:r>
            <a:r>
              <a:rPr lang="en-US" sz="3000" u="none" strike="noStrike" cap="none">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a:solidFill>
                  <a:srgbClr val="FFFF00"/>
                </a:solidFill>
                <a:latin typeface="Arial" charset="0"/>
                <a:ea typeface="Arial" charset="0"/>
                <a:cs typeface="Arial" charset="0"/>
                <a:sym typeface="Cabin"/>
              </a:rPr>
              <a:t>Secondary Memory:</a:t>
            </a:r>
            <a:r>
              <a:rPr lang="en-US" sz="3000" u="none" strike="noStrike" cap="none">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04140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69215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83820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392" name="Shape 392"/>
          <p:cNvSpPr/>
          <p:nvPr/>
        </p:nvSpPr>
        <p:spPr>
          <a:xfrm>
            <a:off x="7670800" y="3962400"/>
            <a:ext cx="2768599" cy="1270000"/>
          </a:xfrm>
          <a:prstGeom prst="wedgeEllipseCallout">
            <a:avLst>
              <a:gd name="adj1" fmla="val -17963"/>
              <a:gd name="adj2" fmla="val 84303"/>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1155700" y="2603500"/>
            <a:ext cx="8331200" cy="57022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have it easy - someone already put many different programs (instructions) into the computer and users just pick the ones we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p:nvPr/>
        </p:nvSpPr>
        <p:spPr>
          <a:xfrm>
            <a:off x="6096000" y="1041400"/>
            <a:ext cx="3454499" cy="64895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FF00"/>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98" name="Shape 398"/>
          <p:cNvSpPr txBox="1"/>
          <p:nvPr/>
        </p:nvSpPr>
        <p:spPr>
          <a:xfrm>
            <a:off x="2832100" y="17907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99" name="Shape 399"/>
          <p:cNvSpPr txBox="1"/>
          <p:nvPr/>
        </p:nvSpPr>
        <p:spPr>
          <a:xfrm>
            <a:off x="6731000" y="189230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400" name="Shape 400"/>
          <p:cNvSpPr txBox="1"/>
          <p:nvPr/>
        </p:nvSpPr>
        <p:spPr>
          <a:xfrm>
            <a:off x="6731000" y="492760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401" name="Shape 401"/>
          <p:cNvSpPr txBox="1"/>
          <p:nvPr/>
        </p:nvSpPr>
        <p:spPr>
          <a:xfrm>
            <a:off x="11264900" y="309880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402" name="Shape 402"/>
          <p:cNvCxnSpPr/>
          <p:nvPr/>
        </p:nvCxnSpPr>
        <p:spPr>
          <a:xfrm flipH="1">
            <a:off x="5030786" y="291782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403" name="Shape 403"/>
          <p:cNvCxnSpPr/>
          <p:nvPr/>
        </p:nvCxnSpPr>
        <p:spPr>
          <a:xfrm rot="10800000">
            <a:off x="7391400" y="390207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404" name="Shape 404"/>
          <p:cNvCxnSpPr/>
          <p:nvPr/>
        </p:nvCxnSpPr>
        <p:spPr>
          <a:xfrm>
            <a:off x="8345486" y="391953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405" name="Shape 405"/>
          <p:cNvCxnSpPr/>
          <p:nvPr/>
        </p:nvCxnSpPr>
        <p:spPr>
          <a:xfrm flipH="1">
            <a:off x="9655175" y="354171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406" name="Shape 406"/>
          <p:cNvCxnSpPr/>
          <p:nvPr/>
        </p:nvCxnSpPr>
        <p:spPr>
          <a:xfrm>
            <a:off x="9620250" y="4546600"/>
            <a:ext cx="1579562" cy="0"/>
          </a:xfrm>
          <a:prstGeom prst="straightConnector1">
            <a:avLst/>
          </a:prstGeom>
          <a:noFill/>
          <a:ln w="88900" cap="rnd" cmpd="sng">
            <a:solidFill>
              <a:srgbClr val="FFFF00"/>
            </a:solidFill>
            <a:prstDash val="solid"/>
            <a:miter/>
            <a:headEnd type="stealth" w="med" len="med"/>
            <a:tailEnd type="none" w="med" len="med"/>
          </a:ln>
        </p:spPr>
      </p:cxnSp>
      <p:sp>
        <p:nvSpPr>
          <p:cNvPr id="407"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408" name="Shape 408"/>
          <p:cNvSpPr/>
          <p:nvPr/>
        </p:nvSpPr>
        <p:spPr>
          <a:xfrm>
            <a:off x="9182100" y="838200"/>
            <a:ext cx="1803400" cy="1270000"/>
          </a:xfrm>
          <a:prstGeom prst="wedgeEllipseCallout">
            <a:avLst>
              <a:gd name="adj1" fmla="val -65773"/>
              <a:gd name="adj2" fmla="val 77913"/>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409" name="Shape 409"/>
          <p:cNvPicPr preferRelativeResize="0"/>
          <p:nvPr/>
        </p:nvPicPr>
        <p:blipFill rotWithShape="1">
          <a:blip r:embed="rId4">
            <a:alphaModFix/>
          </a:blip>
          <a:srcRect/>
          <a:stretch/>
        </p:blipFill>
        <p:spPr>
          <a:xfrm>
            <a:off x="6881811" y="5168900"/>
            <a:ext cx="457200" cy="649286"/>
          </a:xfrm>
          <a:prstGeom prst="rect">
            <a:avLst/>
          </a:prstGeom>
          <a:noFill/>
          <a:ln>
            <a:noFill/>
          </a:ln>
        </p:spPr>
      </p:pic>
      <p:sp>
        <p:nvSpPr>
          <p:cNvPr id="410" name="Shape 410"/>
          <p:cNvSpPr/>
          <p:nvPr/>
        </p:nvSpPr>
        <p:spPr>
          <a:xfrm>
            <a:off x="7670800" y="3962400"/>
            <a:ext cx="2768599" cy="1270000"/>
          </a:xfrm>
          <a:prstGeom prst="wedgeEllipseCallout">
            <a:avLst>
              <a:gd name="adj1" fmla="val -23159"/>
              <a:gd name="adj2" fmla="val 71986"/>
            </a:avLst>
          </a:prstGeom>
          <a:solidFill>
            <a:schemeClr val="accent1"/>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a:solidFill>
                  <a:schemeClr val="accent4"/>
                </a:solidFill>
                <a:latin typeface="Courier New"/>
                <a:ea typeface="Courier New"/>
                <a:cs typeface="Courier New"/>
                <a:sym typeface="Courier New"/>
              </a:rPr>
              <a:t>00111001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Totally Hot CPU</a:t>
            </a:r>
          </a:p>
        </p:txBody>
      </p:sp>
      <p:sp>
        <p:nvSpPr>
          <p:cNvPr id="416" name="Shape 416"/>
          <p:cNvSpPr txBox="1"/>
          <p:nvPr/>
        </p:nvSpPr>
        <p:spPr>
          <a:xfrm>
            <a:off x="3587148" y="7785100"/>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173648" y="7793900"/>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Python as a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8039100"/>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a:solidFill>
                  <a:srgbClr val="FFFF00"/>
                </a:solidFill>
                <a:latin typeface="Arial" charset="0"/>
                <a:ea typeface="Arial" charset="0"/>
                <a:cs typeface="Arial" charset="0"/>
                <a:sym typeface="Cabin"/>
              </a:rPr>
              <a:t>Parseltongue </a:t>
            </a:r>
            <a:r>
              <a:rPr lang="en-US" sz="4200" u="none" strike="noStrike" cap="none">
                <a:solidFill>
                  <a:srgbClr val="F3F3F3"/>
                </a:solidFill>
                <a:latin typeface="Arial" charset="0"/>
                <a:ea typeface="Arial" charset="0"/>
                <a:cs typeface="Arial" charset="0"/>
                <a:sym typeface="Cabin"/>
              </a:rPr>
              <a:t>is known as a</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a:t>
            </a:r>
            <a:r>
              <a:rPr lang="en-US" sz="4200" u="none" strike="noStrike" cap="none">
                <a:solidFill>
                  <a:srgbClr val="FFFFFF"/>
                </a:solidFill>
                <a:latin typeface="Arial" charset="0"/>
                <a:ea typeface="Arial" charset="0"/>
                <a:cs typeface="Arial" charset="0"/>
                <a:sym typeface="Cabin"/>
              </a:rPr>
              <a:t>. It is a very uncommon skill, and may be hereditary. Nearly all known</a:t>
            </a:r>
            <a:r>
              <a:rPr lang="en-US" sz="4200" u="none" strike="noStrike" cap="none">
                <a:solidFill>
                  <a:srgbClr val="FFFF00"/>
                </a:solidFill>
                <a:latin typeface="Arial" charset="0"/>
                <a:ea typeface="Arial" charset="0"/>
                <a:cs typeface="Arial" charset="0"/>
                <a:sym typeface="Cabin"/>
              </a:rPr>
              <a:t> </a:t>
            </a:r>
            <a:r>
              <a:rPr lang="en-US" sz="4200" u="none" strike="noStrike" cap="none">
                <a:solidFill>
                  <a:srgbClr val="00FF00"/>
                </a:solidFill>
                <a:latin typeface="Arial" charset="0"/>
                <a:ea typeface="Arial" charset="0"/>
                <a:cs typeface="Arial" charset="0"/>
                <a:sym typeface="Cabin"/>
              </a:rPr>
              <a:t>Parselmouths</a:t>
            </a:r>
            <a:r>
              <a:rPr lang="en-US" sz="4200" u="none" strike="noStrike" cap="none">
                <a:solidFill>
                  <a:srgbClr val="FFFFFF"/>
                </a:solidFill>
                <a:latin typeface="Arial" charset="0"/>
                <a:ea typeface="Arial" charset="0"/>
                <a:cs typeface="Arial" charset="0"/>
                <a:sym typeface="Cabin"/>
              </a:rPr>
              <a:t> are descended from</a:t>
            </a:r>
            <a:r>
              <a:rPr lang="en-US" sz="4200" u="none" strike="noStrike" cap="none">
                <a:solidFill>
                  <a:srgbClr val="FFFF00"/>
                </a:solidFill>
                <a:latin typeface="Arial" charset="0"/>
                <a:ea typeface="Arial" charset="0"/>
                <a:cs typeface="Arial" charset="0"/>
                <a:sym typeface="Cabin"/>
              </a:rPr>
              <a:t> </a:t>
            </a:r>
            <a:r>
              <a:rPr lang="en-US" sz="4200" u="sng" strike="noStrike" cap="none">
                <a:solidFill>
                  <a:srgbClr val="F6B26B"/>
                </a:solidFill>
                <a:latin typeface="Arial" charset="0"/>
                <a:ea typeface="Arial" charset="0"/>
                <a:cs typeface="Arial" charset="0"/>
                <a:sym typeface="Cabin"/>
                <a:hlinkClick r:id="rId4"/>
              </a:rPr>
              <a:t>Salazar Slytherin</a:t>
            </a:r>
            <a:r>
              <a:rPr lang="en-US" sz="4200" u="none" strike="noStrike" cap="none">
                <a:solidFill>
                  <a:srgbClr val="F6B26B"/>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p:nvPr/>
        </p:nvSpPr>
        <p:spPr>
          <a:xfrm>
            <a:off x="736600" y="7861300"/>
            <a:ext cx="673099" cy="673099"/>
          </a:xfrm>
          <a:prstGeom prst="rect">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43" name="Shape 443"/>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00"/>
                </a:solidFill>
                <a:latin typeface="Arial" charset="0"/>
                <a:ea typeface="Arial" charset="0"/>
                <a:cs typeface="Arial" charset="0"/>
                <a:sym typeface="Cabin"/>
              </a:rPr>
              <a:t>Python</a:t>
            </a:r>
            <a:r>
              <a:rPr lang="en-US" sz="4200" u="none" strike="noStrike" cap="none">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a:solidFill>
                  <a:srgbClr val="FFFF00"/>
                </a:solidFill>
                <a:latin typeface="Arial" charset="0"/>
                <a:ea typeface="Arial" charset="0"/>
                <a:cs typeface="Arial" charset="0"/>
                <a:sym typeface="Cabin"/>
              </a:rPr>
              <a:t>Python</a:t>
            </a:r>
            <a:r>
              <a:rPr lang="en-US" sz="4200" u="none" strike="noStrike" cap="none">
                <a:solidFill>
                  <a:srgbClr val="FFFFFF"/>
                </a:solidFill>
                <a:latin typeface="Arial" charset="0"/>
                <a:ea typeface="Arial" charset="0"/>
                <a:cs typeface="Arial" charset="0"/>
                <a:sym typeface="Cabin"/>
              </a:rPr>
              <a:t> is known as a </a:t>
            </a:r>
            <a:r>
              <a:rPr lang="en-US" sz="4200" u="none" strike="noStrike" cap="none">
                <a:solidFill>
                  <a:srgbClr val="00FF00"/>
                </a:solidFill>
                <a:latin typeface="Arial" charset="0"/>
                <a:ea typeface="Arial" charset="0"/>
                <a:cs typeface="Arial" charset="0"/>
                <a:sym typeface="Cabin"/>
              </a:rPr>
              <a:t>Pythonista</a:t>
            </a:r>
            <a:r>
              <a:rPr lang="en-US" sz="4200" u="none" strike="noStrike" cap="none">
                <a:solidFill>
                  <a:srgbClr val="FFFFFF"/>
                </a:solidFill>
                <a:latin typeface="Arial" charset="0"/>
                <a:ea typeface="Arial" charset="0"/>
                <a:cs typeface="Arial" charset="0"/>
                <a:sym typeface="Cabin"/>
              </a:rPr>
              <a:t>. It is a very uncommon skill, and may be hereditary. Nearly all known </a:t>
            </a:r>
            <a:r>
              <a:rPr lang="en-US" sz="4200" u="none" strike="noStrike" cap="none">
                <a:solidFill>
                  <a:srgbClr val="00FF00"/>
                </a:solidFill>
                <a:latin typeface="Arial" charset="0"/>
                <a:ea typeface="Arial" charset="0"/>
                <a:cs typeface="Arial" charset="0"/>
                <a:sym typeface="Cabin"/>
              </a:rPr>
              <a:t>Pythonistas</a:t>
            </a:r>
            <a:r>
              <a:rPr lang="en-US" sz="4200" u="none" strike="noStrike" cap="none">
                <a:solidFill>
                  <a:srgbClr val="FFFFFF"/>
                </a:solidFill>
                <a:latin typeface="Arial" charset="0"/>
                <a:ea typeface="Arial" charset="0"/>
                <a:cs typeface="Arial" charset="0"/>
                <a:sym typeface="Cabin"/>
              </a:rPr>
              <a:t> use software </a:t>
            </a:r>
            <a:r>
              <a:rPr lang="en-US" sz="4200">
                <a:solidFill>
                  <a:srgbClr val="FFFFFF"/>
                </a:solidFill>
                <a:latin typeface="Arial" charset="0"/>
                <a:ea typeface="Arial" charset="0"/>
                <a:cs typeface="Arial" charset="0"/>
                <a:sym typeface="Cabin"/>
              </a:rPr>
              <a:t>initially</a:t>
            </a:r>
            <a:r>
              <a:rPr lang="en-US" sz="4200" u="none" strike="noStrike" cap="none">
                <a:solidFill>
                  <a:srgbClr val="FFFFFF"/>
                </a:solidFill>
                <a:latin typeface="Arial" charset="0"/>
                <a:ea typeface="Arial" charset="0"/>
                <a:cs typeface="Arial" charset="0"/>
                <a:sym typeface="Cabin"/>
              </a:rPr>
              <a:t> developed by </a:t>
            </a:r>
            <a:r>
              <a:rPr lang="en-US" sz="4200" u="none" strike="noStrike" cap="none">
                <a:solidFill>
                  <a:srgbClr val="F6B26B"/>
                </a:solidFill>
                <a:latin typeface="Arial" charset="0"/>
                <a:ea typeface="Arial" charset="0"/>
                <a:cs typeface="Arial" charset="0"/>
                <a:sym typeface="Cabin"/>
              </a:rPr>
              <a:t>Guido van Rossum.</a:t>
            </a:r>
          </a:p>
        </p:txBody>
      </p:sp>
      <p:pic>
        <p:nvPicPr>
          <p:cNvPr id="444" name="Shape 444"/>
          <p:cNvPicPr preferRelativeResize="0"/>
          <p:nvPr/>
        </p:nvPicPr>
        <p:blipFill rotWithShape="1">
          <a:blip r:embed="rId4">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5">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6">
            <a:alphaModFix/>
          </a:blip>
          <a:srcRect/>
          <a:stretch/>
        </p:blipFill>
        <p:spPr>
          <a:xfrm>
            <a:off x="673100" y="6475412"/>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Talking to 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803400" y="1524000"/>
            <a:ext cx="12628499" cy="2770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csev$ </a:t>
            </a:r>
            <a:r>
              <a:rPr lang="en-US" sz="3600" u="none" strike="noStrike" cap="none">
                <a:solidFill>
                  <a:srgbClr val="FFFF00"/>
                </a:solidFill>
                <a:latin typeface="Arial" charset="0"/>
                <a:ea typeface="Arial" charset="0"/>
                <a:cs typeface="Arial" charset="0"/>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p>
        </p:txBody>
      </p:sp>
      <p:grpSp>
        <p:nvGrpSpPr>
          <p:cNvPr id="463" name="Shape 463"/>
          <p:cNvGrpSpPr/>
          <p:nvPr/>
        </p:nvGrpSpPr>
        <p:grpSpPr>
          <a:xfrm>
            <a:off x="2780575" y="4401274"/>
            <a:ext cx="4667261" cy="842071"/>
            <a:chOff x="-257900" y="384170"/>
            <a:chExt cx="4667261" cy="840474"/>
          </a:xfrm>
        </p:grpSpPr>
        <p:sp>
          <p:nvSpPr>
            <p:cNvPr id="464" name="Shape 464"/>
            <p:cNvSpPr txBox="1"/>
            <p:nvPr/>
          </p:nvSpPr>
          <p:spPr>
            <a:xfrm>
              <a:off x="2134461" y="602444"/>
              <a:ext cx="2274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257900" y="384170"/>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csev$ </a:t>
            </a:r>
            <a:r>
              <a:rPr lang="en-US" sz="3600" u="none" strike="noStrike" cap="none">
                <a:solidFill>
                  <a:srgbClr val="FFFF00"/>
                </a:solidFill>
                <a:latin typeface="Arial" charset="0"/>
                <a:ea typeface="Arial" charset="0"/>
                <a:cs typeface="Arial" charset="0"/>
                <a:sym typeface="Cabin"/>
              </a:rPr>
              <a:t>python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Python 2.5 (r25:51918, Sep 19 2006, 08:49:13) </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[GCC 4.0.1 (Apple Computer, Inc. build 5341)] on darwin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Type "help", "copyright", "credits" or "license" for more information.</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print 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&gt;&gt;&gt; </a:t>
            </a:r>
            <a:r>
              <a:rPr lang="en-US" sz="3600" u="none" strike="noStrike" cap="none">
                <a:solidFill>
                  <a:srgbClr val="FFFF00"/>
                </a:solidFill>
                <a:latin typeface="Arial" charset="0"/>
                <a:ea typeface="Arial" charset="0"/>
                <a:cs typeface="Arial" charset="0"/>
                <a:sym typeface="Cabin"/>
              </a:rPr>
              <a:t>exit()</a:t>
            </a:r>
          </a:p>
        </p:txBody>
      </p:sp>
      <p:sp>
        <p:nvSpPr>
          <p:cNvPr id="471" name="Shape 471"/>
          <p:cNvSpPr txBox="1"/>
          <p:nvPr/>
        </p:nvSpPr>
        <p:spPr>
          <a:xfrm>
            <a:off x="6514775" y="6547550"/>
            <a:ext cx="88773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1155700" y="317500"/>
            <a:ext cx="11772899"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FF00"/>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1155700" y="2832100"/>
            <a:ext cx="80136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know the </a:t>
            </a:r>
            <a:r>
              <a:rPr lang="en-US" sz="3200" u="none" strike="noStrike" cap="none">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09599" cy="3194049"/>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1162050" y="2413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Let</a:t>
            </a:r>
            <a:r>
              <a:rPr lang="en-US" sz="7400">
                <a:solidFill>
                  <a:srgbClr val="FFFF00"/>
                </a:solidFill>
                <a:latin typeface="Arial" charset="0"/>
                <a:ea typeface="Arial" charset="0"/>
                <a:cs typeface="Arial" charset="0"/>
                <a:sym typeface="Cabin"/>
              </a:rPr>
              <a:t>’</a:t>
            </a:r>
            <a:r>
              <a:rPr lang="en-US" sz="7400" u="none" strike="noStrike" cap="none">
                <a:solidFill>
                  <a:srgbClr val="FFFF00"/>
                </a:solidFill>
                <a:latin typeface="Arial" charset="0"/>
                <a:ea typeface="Arial" charset="0"/>
                <a:cs typeface="Arial" charset="0"/>
                <a:sym typeface="Cabin"/>
              </a:rPr>
              <a:t>s Talk to Python...</a:t>
            </a:r>
          </a:p>
        </p:txBody>
      </p:sp>
      <p:pic>
        <p:nvPicPr>
          <p:cNvPr id="477" name="Shape 477"/>
          <p:cNvPicPr preferRelativeResize="0"/>
          <p:nvPr/>
        </p:nvPicPr>
        <p:blipFill rotWithShape="1">
          <a:blip r:embed="rId3">
            <a:alphaModFix/>
          </a:blip>
          <a:srcRect/>
          <a:stretch/>
        </p:blipFill>
        <p:spPr>
          <a:xfrm>
            <a:off x="1143000" y="2184400"/>
            <a:ext cx="11214099" cy="3771900"/>
          </a:xfrm>
          <a:prstGeom prst="rect">
            <a:avLst/>
          </a:prstGeom>
          <a:noFill/>
          <a:ln>
            <a:noFill/>
          </a:ln>
        </p:spPr>
      </p:pic>
      <p:pic>
        <p:nvPicPr>
          <p:cNvPr id="478" name="Shape 478"/>
          <p:cNvPicPr preferRelativeResize="0"/>
          <p:nvPr/>
        </p:nvPicPr>
        <p:blipFill rotWithShape="1">
          <a:blip r:embed="rId4">
            <a:alphaModFix/>
          </a:blip>
          <a:srcRect/>
          <a:stretch/>
        </p:blipFill>
        <p:spPr>
          <a:xfrm>
            <a:off x="3924300" y="4559300"/>
            <a:ext cx="11887199" cy="38623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What </a:t>
            </a:r>
            <a:r>
              <a:rPr lang="en-US" sz="7600">
                <a:solidFill>
                  <a:srgbClr val="FFFF00"/>
                </a:solidFill>
                <a:latin typeface="Arial" charset="0"/>
                <a:ea typeface="Arial" charset="0"/>
                <a:cs typeface="Arial" charset="0"/>
                <a:sym typeface="Cabin"/>
              </a:rPr>
              <a:t>D</a:t>
            </a:r>
            <a:r>
              <a:rPr lang="en-US" sz="7600" u="none" strike="noStrike" cap="none">
                <a:solidFill>
                  <a:srgbClr val="FFFF00"/>
                </a:solidFill>
                <a:latin typeface="Arial" charset="0"/>
                <a:ea typeface="Arial" charset="0"/>
                <a:cs typeface="Arial" charset="0"/>
                <a:sym typeface="Cabin"/>
              </a:rPr>
              <a:t>o </a:t>
            </a:r>
            <a:r>
              <a:rPr lang="en-US" sz="7600">
                <a:solidFill>
                  <a:srgbClr val="FFFF00"/>
                </a:solidFill>
                <a:latin typeface="Arial" charset="0"/>
                <a:ea typeface="Arial" charset="0"/>
                <a:cs typeface="Arial" charset="0"/>
                <a:sym typeface="Cabin"/>
              </a:rPr>
              <a:t>W</a:t>
            </a:r>
            <a:r>
              <a:rPr lang="en-US" sz="7600" u="none" strike="noStrike" cap="none">
                <a:solidFill>
                  <a:srgbClr val="FFFF00"/>
                </a:solidFill>
                <a:latin typeface="Arial" charset="0"/>
                <a:ea typeface="Arial" charset="0"/>
                <a:cs typeface="Arial" charset="0"/>
                <a:sym typeface="Cabin"/>
              </a:rPr>
              <a:t>e Say?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xfrm>
            <a:off x="1155700" y="3175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Vocabulary / Words</a:t>
            </a:r>
            <a:r>
              <a:rPr lang="en-US" sz="3600" u="none" strike="noStrike" cap="none">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Sentence structure</a:t>
            </a:r>
            <a:r>
              <a:rPr lang="en-US" sz="3600" u="none" strike="noStrike" cap="none">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rgbClr val="FFFF00"/>
                </a:solidFill>
                <a:latin typeface="Arial" charset="0"/>
                <a:ea typeface="Arial" charset="0"/>
                <a:cs typeface="Arial" charset="0"/>
                <a:sym typeface="Cabin"/>
              </a:rPr>
              <a:t>Story structure</a:t>
            </a:r>
            <a:r>
              <a:rPr lang="en-US" sz="3600" u="none" strike="noStrike" cap="none">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6935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495" name="Shape 495"/>
          <p:cNvSpPr txBox="1"/>
          <p:nvPr/>
        </p:nvSpPr>
        <p:spPr>
          <a:xfrm>
            <a:off x="10626725" y="47879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436225" y="387350"/>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a:solidFill>
                  <a:schemeClr val="lt1"/>
                </a:solidFill>
                <a:latin typeface="Arial" charset="0"/>
                <a:ea typeface="Arial" charset="0"/>
                <a:cs typeface="Arial" charset="0"/>
                <a:sym typeface="Cabin"/>
              </a:rPr>
              <a:t>A short </a:t>
            </a:r>
            <a:r>
              <a:rPr lang="en-US" sz="4300" b="0" i="0" u="none" strike="noStrike" cap="none">
                <a:solidFill>
                  <a:schemeClr val="lt1"/>
                </a:solidFill>
                <a:latin typeface="Arial"/>
                <a:ea typeface="Arial"/>
                <a:cs typeface="Arial"/>
                <a:sym typeface="Arial"/>
              </a:rPr>
              <a:t>“</a:t>
            </a:r>
            <a:r>
              <a:rPr lang="en-US" sz="4300">
                <a:solidFill>
                  <a:schemeClr val="lt1"/>
                </a:solidFill>
                <a:latin typeface="Arial" charset="0"/>
                <a:ea typeface="Arial" charset="0"/>
                <a:cs typeface="Arial" charset="0"/>
                <a:sym typeface="Cabin"/>
              </a:rPr>
              <a:t>s</a:t>
            </a:r>
            <a:r>
              <a:rPr lang="en-US" sz="4300" u="none" strike="noStrike" cap="none">
                <a:solidFill>
                  <a:schemeClr val="lt1"/>
                </a:solidFill>
                <a:latin typeface="Arial" charset="0"/>
                <a:ea typeface="Arial" charset="0"/>
                <a:cs typeface="Arial" charset="0"/>
                <a:sym typeface="Cabin"/>
              </a:rPr>
              <a:t>tory</a:t>
            </a:r>
            <a:r>
              <a:rPr lang="en-US" sz="4300" b="0" i="0" u="none" strike="noStrike" cap="none">
                <a:solidFill>
                  <a:schemeClr val="lt1"/>
                </a:solidFill>
                <a:latin typeface="Arial"/>
                <a:ea typeface="Arial"/>
                <a:cs typeface="Arial"/>
                <a:sym typeface="Arial"/>
              </a:rPr>
              <a:t>”</a:t>
            </a:r>
            <a:r>
              <a:rPr lang="en-US" sz="4300" u="none" strike="noStrike" cap="none">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FF00"/>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155700" y="2603500"/>
            <a:ext cx="13931900" cy="21208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You</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cannot</a:t>
            </a:r>
            <a:r>
              <a:rPr lang="en-US" sz="3600" u="none" strike="noStrike" cap="none">
                <a:solidFill>
                  <a:srgbClr val="FFFF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use </a:t>
            </a:r>
            <a:r>
              <a:rPr lang="en-US" sz="3600" u="none" strike="noStrike" cap="none">
                <a:solidFill>
                  <a:srgbClr val="FFFF00"/>
                </a:solidFill>
                <a:latin typeface="Arial" charset="0"/>
                <a:ea typeface="Arial" charset="0"/>
                <a:cs typeface="Arial" charset="0"/>
                <a:sym typeface="Cabin"/>
              </a:rPr>
              <a:t>reserved words</a:t>
            </a:r>
            <a:r>
              <a:rPr lang="en-US" sz="3600" u="none" strike="noStrike" cap="none">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733150" y="4724400"/>
            <a:ext cx="8967600" cy="323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and   del   for   is   raise assert   elif   from   lambda   return   break   else   global   not   try   class   except   if   or   while   continue   exec   import   pass   yield   def   ﬁnally   in   print   as   with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FFFF"/>
                </a:solidFill>
                <a:latin typeface="Courier New"/>
                <a:ea typeface="Courier New"/>
                <a:cs typeface="Courier New"/>
                <a:sym typeface="Courier New"/>
              </a:rPr>
              <a: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00FFFF"/>
                </a:solidFill>
                <a:latin typeface="Courier New"/>
                <a:ea typeface="Courier New"/>
                <a:cs typeface="Courier New"/>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b="0" i="0" u="none" strike="noStrike" cap="none">
                <a:solidFill>
                  <a:srgbClr val="FFFF00"/>
                </a:solidFill>
                <a:latin typeface="Courier New"/>
                <a:ea typeface="Courier New"/>
                <a:cs typeface="Courier New"/>
                <a:sym typeface="Courier New"/>
              </a:rPr>
              <a:t>print</a:t>
            </a:r>
            <a:r>
              <a:rPr lang="en-US" sz="4800" b="0" i="0" u="none" strike="noStrike" cap="none">
                <a:solidFill>
                  <a:srgbClr val="FF7F00"/>
                </a:solidFill>
                <a:latin typeface="Courier New"/>
                <a:ea typeface="Courier New"/>
                <a:cs typeface="Courier New"/>
                <a:sym typeface="Courier New"/>
              </a:rPr>
              <a:t> </a:t>
            </a:r>
            <a:r>
              <a:rPr lang="en-US" sz="4800" b="0" i="0" u="none" strike="noStrike" cap="none">
                <a:solidFill>
                  <a:srgbClr val="FF9900"/>
                </a:solidFill>
                <a:latin typeface="Courier New"/>
                <a:ea typeface="Courier New"/>
                <a:cs typeface="Courier New"/>
                <a:sym typeface="Courier New"/>
              </a:rPr>
              <a:t>x</a:t>
            </a:r>
          </a:p>
        </p:txBody>
      </p:sp>
      <p:sp>
        <p:nvSpPr>
          <p:cNvPr id="510" name="Shape 510"/>
          <p:cNvSpPr txBox="1"/>
          <p:nvPr/>
        </p:nvSpPr>
        <p:spPr>
          <a:xfrm>
            <a:off x="992175" y="7874000"/>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365625" y="7874000"/>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7750175" y="7924800"/>
            <a:ext cx="21081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398250" y="7924800"/>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a:solidFill>
                  <a:srgbClr val="FFFF00"/>
                </a:solidFill>
                <a:latin typeface="Arial" charset="0"/>
                <a:ea typeface="Arial" charset="0"/>
                <a:cs typeface="Arial" charset="0"/>
                <a:sym typeface="Cabin"/>
              </a:rPr>
              <a:t>Reserved Word</a:t>
            </a:r>
          </a:p>
        </p:txBody>
      </p:sp>
      <p:sp>
        <p:nvSpPr>
          <p:cNvPr id="514" name="Shape 514"/>
          <p:cNvSpPr txBox="1"/>
          <p:nvPr/>
        </p:nvSpPr>
        <p:spPr>
          <a:xfrm>
            <a:off x="7213600" y="2717800"/>
            <a:ext cx="846600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a:t>
            </a:r>
            <a:r>
              <a:rPr lang="en-US" sz="5400">
                <a:solidFill>
                  <a:schemeClr val="lt1"/>
                </a:solidFill>
                <a:latin typeface="Arial" charset="0"/>
                <a:ea typeface="Arial" charset="0"/>
                <a:cs typeface="Arial" charset="0"/>
                <a:sym typeface="Cabin"/>
              </a:rPr>
              <a:t>s</a:t>
            </a:r>
            <a:r>
              <a:rPr lang="en-US" sz="5400" u="none" strike="noStrike" cap="none">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781300"/>
            <a:ext cx="13931900" cy="356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Programming Paragraphs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FF00"/>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Shape 53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Writing a Simple Program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FF00"/>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1041400" marR="0" lvl="1" indent="-533400" algn="l" rtl="0">
              <a:lnSpc>
                <a:spcPct val="100000"/>
              </a:lnSpc>
              <a:spcBef>
                <a:spcPts val="3500"/>
              </a:spcBef>
              <a:spcAft>
                <a:spcPts val="0"/>
              </a:spcAft>
              <a:buClr>
                <a:schemeClr val="lt1"/>
              </a:buClr>
              <a:buSzPct val="171000"/>
              <a:buFont typeface="Cabin"/>
            </a:pPr>
            <a:r>
              <a:rPr lang="en-US" sz="3400" u="none" strike="noStrike" cap="none">
                <a:solidFill>
                  <a:schemeClr val="lt1"/>
                </a:solidFill>
                <a:latin typeface="Arial" charset="0"/>
                <a:ea typeface="Arial" charset="0"/>
                <a:cs typeface="Arial" charset="0"/>
                <a:sym typeface="Cabin"/>
              </a:rPr>
              <a:t>You enter a sequence of statements (lines) into a file using a text editor and tell Python to execute the statements in the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Users</a:t>
            </a:r>
            <a:r>
              <a:rPr lang="en-US" sz="7600">
                <a:solidFill>
                  <a:srgbClr val="FFFF00"/>
                </a:solidFill>
                <a:latin typeface="Arial" charset="0"/>
                <a:ea typeface="Arial" charset="0"/>
                <a:cs typeface="Arial" charset="0"/>
                <a:sym typeface="Cabin"/>
              </a:rPr>
              <a:t> </a:t>
            </a:r>
            <a:r>
              <a:rPr lang="en-US" sz="7600" u="none" strike="noStrike" cap="none">
                <a:solidFill>
                  <a:srgbClr val="FFFF00"/>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xfrm>
            <a:off x="1155700" y="24511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learn the computer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ways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helpers</a:t>
            </a:r>
            <a:r>
              <a:rPr lang="en-US" sz="3200" b="0" i="0" u="none" strike="noStrike" cap="none">
                <a:solidFill>
                  <a:schemeClr val="lt1"/>
                </a:solidFill>
                <a:latin typeface="Arial"/>
                <a:ea typeface="Arial"/>
                <a:cs typeface="Arial"/>
                <a:sym typeface="Arial"/>
              </a:rPr>
              <a:t>”</a:t>
            </a:r>
            <a:r>
              <a:rPr lang="en-US" sz="3200" u="none" strike="noStrike" cap="none">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Like a recipe or installation instructions, a program is a </a:t>
            </a:r>
            <a:r>
              <a:rPr lang="en-US" sz="3600" u="none" strike="noStrike" cap="none">
                <a:solidFill>
                  <a:srgbClr val="FFFF00"/>
                </a:solidFill>
                <a:latin typeface="Arial" charset="0"/>
                <a:ea typeface="Arial" charset="0"/>
                <a:cs typeface="Arial" charset="0"/>
                <a:sym typeface="Cabin"/>
              </a:rPr>
              <a:t>sequence</a:t>
            </a:r>
            <a:r>
              <a:rPr lang="en-US" sz="3600" u="none" strike="noStrike" cap="none">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 steps are </a:t>
            </a:r>
            <a:r>
              <a:rPr lang="en-US" sz="3600" u="none" strike="noStrike" cap="none">
                <a:solidFill>
                  <a:srgbClr val="FFFF00"/>
                </a:solidFill>
                <a:latin typeface="Arial" charset="0"/>
                <a:ea typeface="Arial" charset="0"/>
                <a:cs typeface="Arial" charset="0"/>
                <a:sym typeface="Cabin"/>
              </a:rPr>
              <a:t>conditional</a:t>
            </a:r>
            <a:r>
              <a:rPr lang="en-US" sz="3600" u="none" strike="noStrike" cap="none">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a step or group of steps are to be </a:t>
            </a:r>
            <a:r>
              <a:rPr lang="en-US" sz="3600" u="none" strike="noStrike" cap="none">
                <a:solidFill>
                  <a:srgbClr val="FFFF00"/>
                </a:solidFill>
                <a:latin typeface="Arial" charset="0"/>
                <a:ea typeface="Arial" charset="0"/>
                <a:cs typeface="Arial" charset="0"/>
                <a:sym typeface="Cabin"/>
              </a:rPr>
              <a:t>repeated</a:t>
            </a:r>
            <a:r>
              <a:rPr lang="en-US" sz="3600" u="none" strike="noStrike" cap="none">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Sequential Steps</a:t>
            </a:r>
          </a:p>
        </p:txBody>
      </p:sp>
      <p:sp>
        <p:nvSpPr>
          <p:cNvPr id="551" name="Shape 551"/>
          <p:cNvSpPr txBox="1"/>
          <p:nvPr/>
        </p:nvSpPr>
        <p:spPr>
          <a:xfrm>
            <a:off x="6859571" y="3073400"/>
            <a:ext cx="2177699"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x + 2</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a:t>
            </a:r>
          </a:p>
        </p:txBody>
      </p:sp>
      <p:sp>
        <p:nvSpPr>
          <p:cNvPr id="552" name="Shape 552"/>
          <p:cNvSpPr txBox="1"/>
          <p:nvPr/>
        </p:nvSpPr>
        <p:spPr>
          <a:xfrm>
            <a:off x="11812570" y="3656000"/>
            <a:ext cx="1993800"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p:txBody>
      </p:sp>
      <p:sp>
        <p:nvSpPr>
          <p:cNvPr id="553" name="Shape 553"/>
          <p:cNvSpPr txBox="1"/>
          <p:nvPr/>
        </p:nvSpPr>
        <p:spPr>
          <a:xfrm>
            <a:off x="1587500" y="30734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41783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5" name="Shape 555"/>
          <p:cNvCxnSpPr/>
          <p:nvPr/>
        </p:nvCxnSpPr>
        <p:spPr>
          <a:xfrm rot="10800000">
            <a:off x="2940049" y="36560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5245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722811"/>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36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x</a:t>
            </a:r>
          </a:p>
        </p:txBody>
      </p:sp>
      <p:cxnSp>
        <p:nvCxnSpPr>
          <p:cNvPr id="559" name="Shape 559"/>
          <p:cNvCxnSpPr/>
          <p:nvPr/>
        </p:nvCxnSpPr>
        <p:spPr>
          <a:xfrm rot="10800000">
            <a:off x="2940049" y="5840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rot="10800000">
            <a:off x="8515349" y="4992524"/>
            <a:ext cx="3190200" cy="59100"/>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450400" y="5609700"/>
            <a:ext cx="3326699" cy="475199"/>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558250"/>
            <a:ext cx="110799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charset="0"/>
                <a:ea typeface="Arial" charset="0"/>
                <a:cs typeface="Arial" charset="0"/>
                <a:sym typeface="Cabin"/>
              </a:rPr>
              <a:t>When a program is running, it flows from one step to the next.  </a:t>
            </a:r>
            <a:r>
              <a:rPr lang="en-US" sz="3300">
                <a:solidFill>
                  <a:schemeClr val="lt1"/>
                </a:solidFill>
                <a:latin typeface="Arial" charset="0"/>
                <a:ea typeface="Arial" charset="0"/>
                <a:cs typeface="Arial" charset="0"/>
                <a:sym typeface="Cabin"/>
              </a:rPr>
              <a:t>A</a:t>
            </a:r>
            <a:r>
              <a:rPr lang="en-US" sz="3300" u="none" strike="noStrike" cap="none">
                <a:solidFill>
                  <a:schemeClr val="lt1"/>
                </a:solidFill>
                <a:latin typeface="Arial" charset="0"/>
                <a:ea typeface="Arial" charset="0"/>
                <a:cs typeface="Arial" charset="0"/>
                <a:sym typeface="Cabin"/>
              </a:rPr>
              <a:t>s programmers, we set up </a:t>
            </a:r>
            <a:r>
              <a:rPr lang="en-US" sz="3300" b="0" i="0" u="none" strike="noStrike" cap="none">
                <a:solidFill>
                  <a:schemeClr val="lt1"/>
                </a:solidFill>
                <a:latin typeface="Arial"/>
                <a:ea typeface="Arial"/>
                <a:cs typeface="Arial"/>
                <a:sym typeface="Arial"/>
              </a:rPr>
              <a:t>“</a:t>
            </a:r>
            <a:r>
              <a:rPr lang="en-US" sz="3300" u="none" strike="noStrike" cap="none">
                <a:solidFill>
                  <a:schemeClr val="lt1"/>
                </a:solidFill>
                <a:latin typeface="Arial" charset="0"/>
                <a:ea typeface="Arial" charset="0"/>
                <a:cs typeface="Arial" charset="0"/>
                <a:sym typeface="Cabin"/>
              </a:rPr>
              <a:t>paths</a:t>
            </a:r>
            <a:r>
              <a:rPr lang="en-US" sz="3300" b="0" i="0" u="none" strike="noStrike" cap="none">
                <a:solidFill>
                  <a:schemeClr val="lt1"/>
                </a:solidFill>
                <a:latin typeface="Arial"/>
                <a:ea typeface="Arial"/>
                <a:cs typeface="Arial"/>
                <a:sym typeface="Arial"/>
              </a:rPr>
              <a:t>”</a:t>
            </a:r>
            <a:r>
              <a:rPr lang="en-US" sz="3300" u="none" strike="noStrike" cap="none">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80100" y="241300"/>
            <a:ext cx="9207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Conditional Steps</a:t>
            </a:r>
          </a:p>
        </p:txBody>
      </p:sp>
      <p:sp>
        <p:nvSpPr>
          <p:cNvPr id="568" name="Shape 568"/>
          <p:cNvSpPr txBox="1"/>
          <p:nvPr/>
        </p:nvSpPr>
        <p:spPr>
          <a:xfrm>
            <a:off x="13314362"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Finis</a:t>
            </a:r>
          </a:p>
        </p:txBody>
      </p:sp>
      <p:sp>
        <p:nvSpPr>
          <p:cNvPr id="569" name="Shape 569"/>
          <p:cNvSpPr txBox="1"/>
          <p:nvPr/>
        </p:nvSpPr>
        <p:spPr>
          <a:xfrm>
            <a:off x="7799386" y="2873375"/>
            <a:ext cx="3098800"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00FF00"/>
                </a:solidFill>
                <a:latin typeface="Arial" charset="0"/>
                <a:ea typeface="Arial" charset="0"/>
                <a:cs typeface="Arial"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if</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 &lt; 10: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if</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x &gt; 20:</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'Bigger'</a:t>
            </a:r>
          </a:p>
          <a:p>
            <a:pPr marL="0" marR="0" lvl="0" indent="0" algn="ctr" rtl="0">
              <a:lnSpc>
                <a:spcPct val="100000"/>
              </a:lnSpc>
              <a:spcBef>
                <a:spcPts val="0"/>
              </a:spcBef>
              <a:spcAft>
                <a:spcPts val="0"/>
              </a:spcAft>
              <a:buNone/>
            </a:pPr>
            <a:endParaRPr sz="3600" u="none" strike="noStrike" cap="none">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a:t>
            </a:r>
            <a:r>
              <a:rPr lang="en-US" sz="3600" u="none" strike="noStrike" cap="none">
                <a:solidFill>
                  <a:srgbClr val="FF7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'Finis'</a:t>
            </a: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0898186" y="4941849"/>
            <a:ext cx="2217600" cy="423900"/>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'Smaller'</a:t>
            </a: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'Bigger'</a:t>
            </a: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0185400" y="5492750"/>
            <a:ext cx="3006724" cy="2051050"/>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print 'Finis'</a:t>
            </a:r>
          </a:p>
        </p:txBody>
      </p:sp>
      <p:sp>
        <p:nvSpPr>
          <p:cNvPr id="589" name="Shape 589"/>
          <p:cNvSpPr txBox="1"/>
          <p:nvPr/>
        </p:nvSpPr>
        <p:spPr>
          <a:xfrm>
            <a:off x="4414837" y="2108200"/>
            <a:ext cx="725486" cy="622299"/>
          </a:xfrm>
          <a:prstGeom prst="rect">
            <a:avLst/>
          </a:prstGeom>
          <a:noFill/>
          <a:ln w="9525"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438137" y="5987275"/>
            <a:ext cx="725399" cy="6221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7277100" y="241300"/>
            <a:ext cx="78104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FF00"/>
                </a:solidFill>
                <a:latin typeface="Arial" charset="0"/>
                <a:ea typeface="Arial" charset="0"/>
                <a:cs typeface="Arial" charset="0"/>
                <a:sym typeface="Cabin"/>
              </a:rPr>
              <a:t>Repeated Steps</a:t>
            </a:r>
          </a:p>
        </p:txBody>
      </p:sp>
      <p:sp>
        <p:nvSpPr>
          <p:cNvPr id="597" name="Shape 597"/>
          <p:cNvSpPr txBox="1"/>
          <p:nvPr/>
        </p:nvSpPr>
        <p:spPr>
          <a:xfrm>
            <a:off x="13337271" y="2114500"/>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558071" y="2309800"/>
            <a:ext cx="36726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while</a:t>
            </a:r>
            <a:r>
              <a:rPr lang="en-US" sz="3600" u="none" strike="noStrike" cap="none">
                <a:solidFill>
                  <a:srgbClr val="00FF00"/>
                </a:solidFill>
                <a:latin typeface="Arial" charset="0"/>
                <a:ea typeface="Arial" charset="0"/>
                <a:cs typeface="Arial" charset="0"/>
                <a:sym typeface="Cabin"/>
              </a:rPr>
              <a:t> n &gt; 0</a:t>
            </a:r>
            <a:r>
              <a:rPr lang="en-US" sz="3600" u="none" strike="noStrike" cap="none">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    print </a:t>
            </a:r>
            <a:r>
              <a:rPr lang="en-US" sz="3600" u="none" strike="noStrike" cap="none">
                <a:solidFill>
                  <a:srgbClr val="00FF00"/>
                </a:solidFill>
                <a:latin typeface="Arial" charset="0"/>
                <a:ea typeface="Arial" charset="0"/>
                <a:cs typeface="Arial" charset="0"/>
                <a:sym typeface="Cabin"/>
              </a:rPr>
              <a:t>n</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    </a:t>
            </a:r>
            <a:r>
              <a:rPr lang="en-US" sz="3600" u="none" strike="noStrike" cap="none">
                <a:solidFill>
                  <a:srgbClr val="00FF00"/>
                </a:solidFill>
                <a:latin typeface="Arial" charset="0"/>
                <a:ea typeface="Arial" charset="0"/>
                <a:cs typeface="Arial" charset="0"/>
                <a:sym typeface="Cabin"/>
              </a:rPr>
              <a:t>n = n – 1</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print </a:t>
            </a:r>
            <a:r>
              <a:rPr lang="en-US" sz="3600" u="none" strike="noStrike" cap="none">
                <a:solidFill>
                  <a:srgbClr val="00FF00"/>
                </a:solidFill>
                <a:latin typeface="Arial" charset="0"/>
                <a:ea typeface="Arial" charset="0"/>
                <a:cs typeface="Arial" charset="0"/>
                <a:sym typeface="Cabin"/>
              </a:rPr>
              <a:t>'Blastoff!'</a:t>
            </a:r>
          </a:p>
        </p:txBody>
      </p:sp>
      <p:cxnSp>
        <p:nvCxnSpPr>
          <p:cNvPr id="599" name="Shape 599"/>
          <p:cNvCxnSpPr/>
          <p:nvPr/>
        </p:nvCxnSpPr>
        <p:spPr>
          <a:xfrm rot="10800000">
            <a:off x="2838336" y="1344649"/>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9923411" y="3554412"/>
            <a:ext cx="2927399" cy="1255799"/>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19050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174950"/>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25336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25336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156299"/>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545941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254952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59373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rot="10800000">
            <a:off x="1063625" y="2520950"/>
            <a:ext cx="36512" cy="3433761"/>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595471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rot="10800000">
            <a:off x="10490199" y="5943600"/>
            <a:ext cx="2589212" cy="21589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5" y="7048500"/>
            <a:ext cx="105855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Loops (repeated steps) have </a:t>
            </a:r>
            <a:r>
              <a:rPr lang="en-US" sz="3600" u="none" strike="noStrike" cap="none">
                <a:solidFill>
                  <a:srgbClr val="00FF00"/>
                </a:solidFill>
                <a:latin typeface="Arial" charset="0"/>
                <a:ea typeface="Arial" charset="0"/>
                <a:cs typeface="Arial" charset="0"/>
                <a:sym typeface="Cabin"/>
              </a:rPr>
              <a:t>iteration variables</a:t>
            </a:r>
            <a:r>
              <a:rPr lang="en-US" sz="3600" u="none" strike="noStrike" cap="none">
                <a:solidFill>
                  <a:srgbClr val="FF0000"/>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that change each time through a loop.  Often these </a:t>
            </a:r>
            <a:r>
              <a:rPr lang="en-US" sz="3600" u="none" strike="noStrike" cap="none">
                <a:solidFill>
                  <a:srgbClr val="00FF00"/>
                </a:solidFill>
                <a:latin typeface="Arial" charset="0"/>
                <a:ea typeface="Arial" charset="0"/>
                <a:cs typeface="Arial" charset="0"/>
                <a:sym typeface="Cabin"/>
              </a:rPr>
              <a:t>iteration variables</a:t>
            </a:r>
            <a:r>
              <a:rPr lang="en-US" sz="3600" u="none" strike="noStrike" cap="none">
                <a:solidFill>
                  <a:schemeClr val="lt1"/>
                </a:solidFill>
                <a:latin typeface="Arial" charset="0"/>
                <a:ea typeface="Arial" charset="0"/>
                <a:cs typeface="Arial" charset="0"/>
                <a:sym typeface="Cabin"/>
              </a:rPr>
              <a:t> go through a sequence of numbers.</a:t>
            </a:r>
          </a:p>
        </p:txBody>
      </p:sp>
      <p:sp>
        <p:nvSpPr>
          <p:cNvPr id="614" name="Shape 614"/>
          <p:cNvSpPr txBox="1"/>
          <p:nvPr/>
        </p:nvSpPr>
        <p:spPr>
          <a:xfrm>
            <a:off x="542925" y="1790700"/>
            <a:ext cx="723900"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97000" y="65532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'Blastoff'</a:t>
            </a:r>
          </a:p>
        </p:txBody>
      </p:sp>
      <p:sp>
        <p:nvSpPr>
          <p:cNvPr id="616" name="Shape 616"/>
          <p:cNvSpPr txBox="1"/>
          <p:nvPr/>
        </p:nvSpPr>
        <p:spPr>
          <a:xfrm>
            <a:off x="4659312" y="1790700"/>
            <a:ext cx="725486" cy="622299"/>
          </a:xfrm>
          <a:prstGeom prst="rect">
            <a:avLst/>
          </a:prstGeom>
          <a:noFill/>
          <a:ln w="9525" cap="flat" cmpd="sng">
            <a:solidFill>
              <a:srgbClr val="0000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6096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18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print </a:t>
            </a:r>
            <a:r>
              <a:rPr lang="en-US" sz="3500" u="none" strike="noStrike" cap="none">
                <a:solidFill>
                  <a:srgbClr val="FFFFFF"/>
                </a:solidFill>
                <a:latin typeface="Arial" charset="0"/>
                <a:ea typeface="Arial" charset="0"/>
                <a:cs typeface="Arial" charset="0"/>
                <a:sym typeface="Cabin"/>
              </a:rPr>
              <a:t>n</a:t>
            </a:r>
          </a:p>
        </p:txBody>
      </p:sp>
      <p:cxnSp>
        <p:nvCxnSpPr>
          <p:cNvPr id="619" name="Shape 619"/>
          <p:cNvCxnSpPr/>
          <p:nvPr/>
        </p:nvCxnSpPr>
        <p:spPr>
          <a:xfrm rot="10800000">
            <a:off x="9885399" y="4829087"/>
            <a:ext cx="3043200" cy="722399"/>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44069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endCxn id="618" idx="2"/>
          </p:cNvCxnSpPr>
          <p:nvPr/>
        </p:nvCxnSpPr>
        <p:spPr>
          <a:xfrm rot="10800000" flipH="1">
            <a:off x="5011349" y="3937099"/>
            <a:ext cx="30600" cy="473700"/>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139650"/>
            <a:ext cx="100352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name = raw_input('Enter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words = text.split()</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counts[word] = counts.get(word,0) + 1</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bigword = None</a:t>
            </a:r>
          </a:p>
          <a:p>
            <a:pPr marL="0" marR="0" lvl="0" indent="0" algn="ctr" rtl="0">
              <a:lnSpc>
                <a:spcPct val="100000"/>
              </a:lnSpc>
              <a:spcBef>
                <a:spcPts val="0"/>
              </a:spcBef>
              <a:spcAft>
                <a:spcPts val="0"/>
              </a:spcAft>
              <a:buNone/>
            </a:pPr>
            <a:endParaRPr sz="3000" b="0" i="0" u="none" strike="noStrike" cap="none">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7F00"/>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FF00"/>
                </a:solidFill>
                <a:latin typeface="Courier New"/>
                <a:ea typeface="Courier New"/>
                <a:cs typeface="Courier New"/>
                <a:sym typeface="Courier New"/>
              </a:rPr>
              <a:t>print bigword, bigcount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Shape 631"/>
          <p:cNvSpPr txBox="1"/>
          <p:nvPr/>
        </p:nvSpPr>
        <p:spPr>
          <a:xfrm>
            <a:off x="769725" y="139650"/>
            <a:ext cx="9221999" cy="8864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name = </a:t>
            </a:r>
            <a:r>
              <a:rPr lang="en-US" sz="3000" b="0" i="0" u="none" strike="noStrike" cap="none">
                <a:solidFill>
                  <a:srgbClr val="FFFFFF"/>
                </a:solidFill>
                <a:latin typeface="Courier New"/>
                <a:ea typeface="Courier New"/>
                <a:cs typeface="Courier New"/>
                <a:sym typeface="Courier New"/>
              </a:rPr>
              <a:t>raw_input</a:t>
            </a:r>
            <a:r>
              <a:rPr lang="en-US" sz="3000" b="0" i="0" u="none" strike="noStrike" cap="none">
                <a:solidFill>
                  <a:srgbClr val="00FF00"/>
                </a:solidFill>
                <a:latin typeface="Courier New"/>
                <a:ea typeface="Courier New"/>
                <a:cs typeface="Courier New"/>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handle = open(name, 'r')</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text = handle.read()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words = text.split()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counts = dict()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 in words: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   </a:t>
            </a:r>
            <a:r>
              <a:rPr lang="en-US" sz="3000" b="0" i="0" u="none" strike="noStrike" cap="none">
                <a:solidFill>
                  <a:srgbClr val="FFFF00"/>
                </a:solidFill>
                <a:latin typeface="Courier New"/>
                <a:ea typeface="Courier New"/>
                <a:cs typeface="Courier New"/>
                <a:sym typeface="Courier New"/>
              </a:rPr>
              <a:t>counts[word] = counts.get(word,0) + 1</a:t>
            </a:r>
          </a:p>
          <a:p>
            <a:pPr marL="0" marR="0" lvl="0" indent="0" algn="l" rtl="0">
              <a:lnSpc>
                <a:spcPct val="100000"/>
              </a:lnSpc>
              <a:spcBef>
                <a:spcPts val="0"/>
              </a:spcBef>
              <a:spcAft>
                <a:spcPts val="0"/>
              </a:spcAft>
              <a:buClr>
                <a:srgbClr val="00FF00"/>
              </a:buClr>
              <a:buFont typeface="Cabin"/>
              <a:buNone/>
            </a:pPr>
            <a:endParaRPr sz="300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bigcount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bigword = None</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for word,count in counts.items():</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00FF"/>
                </a:solidFill>
                <a:latin typeface="Courier New"/>
                <a:ea typeface="Courier New"/>
                <a:cs typeface="Courier New"/>
                <a:sym typeface="Courier New"/>
              </a:rPr>
              <a:t>    </a:t>
            </a:r>
            <a:r>
              <a:rPr lang="en-US" sz="3000" b="0" i="0" u="none" strike="noStrike" cap="none">
                <a:solidFill>
                  <a:srgbClr val="FF9900"/>
                </a:solidFill>
                <a:latin typeface="Courier New"/>
                <a:ea typeface="Courier New"/>
                <a:cs typeface="Courier New"/>
                <a:sym typeface="Courier New"/>
              </a:rPr>
              <a:t>if bigcount is None or count &gt; bigcount:</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bigword = word</a:t>
            </a: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FF9900"/>
                </a:solidFill>
                <a:latin typeface="Courier New"/>
                <a:ea typeface="Courier New"/>
                <a:cs typeface="Courier New"/>
                <a:sym typeface="Courier New"/>
              </a:rPr>
              <a:t>        bigcount = count</a:t>
            </a:r>
          </a:p>
          <a:p>
            <a:pPr marL="0" marR="0" lvl="0" indent="0" algn="l" rtl="0">
              <a:lnSpc>
                <a:spcPct val="100000"/>
              </a:lnSpc>
              <a:spcBef>
                <a:spcPts val="0"/>
              </a:spcBef>
              <a:spcAft>
                <a:spcPts val="0"/>
              </a:spcAft>
              <a:buClr>
                <a:srgbClr val="00FF00"/>
              </a:buClr>
              <a:buFont typeface="Cabin"/>
              <a:buNone/>
            </a:pPr>
            <a:endParaRPr sz="300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b="0" i="0" u="none" strike="noStrike" cap="none">
                <a:solidFill>
                  <a:srgbClr val="00FF00"/>
                </a:solidFill>
                <a:latin typeface="Courier New"/>
                <a:ea typeface="Courier New"/>
                <a:cs typeface="Courier New"/>
                <a:sym typeface="Courier New"/>
              </a:rPr>
              <a:t>print bigword, bigcount</a:t>
            </a:r>
          </a:p>
        </p:txBody>
      </p:sp>
      <p:sp>
        <p:nvSpPr>
          <p:cNvPr id="632" name="Shape 632"/>
          <p:cNvSpPr txBox="1"/>
          <p:nvPr/>
        </p:nvSpPr>
        <p:spPr>
          <a:xfrm>
            <a:off x="11244375" y="734950"/>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FF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4398300" y="1165125"/>
            <a:ext cx="6599699" cy="1955100"/>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49450" y="3958000"/>
            <a:ext cx="1756800" cy="1108199"/>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8579225" y="5998450"/>
            <a:ext cx="2607900" cy="959399"/>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1155700" y="2603500"/>
            <a:ext cx="13932000" cy="52577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xfrm>
            <a:off x="1155700" y="241300"/>
            <a:ext cx="13932000" cy="811500"/>
          </a:xfrm>
          <a:prstGeom prst="rect">
            <a:avLst/>
          </a:prstGeom>
        </p:spPr>
        <p:txBody>
          <a:bodyPr lIns="91425" tIns="91425" rIns="91425" bIns="91425" anchor="ctr" anchorCtr="0">
            <a:noAutofit/>
          </a:bodyPr>
          <a:lstStyle/>
          <a:p>
            <a:pPr lvl="0">
              <a:spcBef>
                <a:spcPts val="0"/>
              </a:spcBef>
              <a:buNone/>
            </a:pPr>
            <a:r>
              <a:rPr lang="en-US" sz="3600">
                <a:solidFill>
                  <a:srgbClr val="FFFF00"/>
                </a:solidFill>
              </a:rPr>
              <a:t>Acknowledgements / Contributions</a:t>
            </a:r>
          </a:p>
        </p:txBody>
      </p:sp>
      <p:sp>
        <p:nvSpPr>
          <p:cNvPr id="647" name="Shape 647"/>
          <p:cNvSpPr txBox="1"/>
          <p:nvPr/>
        </p:nvSpPr>
        <p:spPr>
          <a:xfrm>
            <a:off x="1206100" y="1381725"/>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These slides are Copyright 2010-  Charles R. Severance (</a:t>
            </a:r>
            <a:r>
              <a:rPr lang="en-US" sz="1800" u="sng">
                <a:solidFill>
                  <a:srgbClr val="FFFF00"/>
                </a:solidFill>
                <a:hlinkClick r:id="rId3"/>
              </a:rPr>
              <a:t>www.dr-chuck.com</a:t>
            </a:r>
            <a:r>
              <a:rPr lang="en-US" sz="1800">
                <a:solidFill>
                  <a:srgbClr val="FFFFFF"/>
                </a:solidFill>
              </a:rPr>
              <a:t>) of the University of Michigan School of Information and </a:t>
            </a:r>
            <a:r>
              <a:rPr lang="en-US" sz="1800" u="sng">
                <a:solidFill>
                  <a:srgbClr val="FFFF00"/>
                </a:solidFill>
                <a:hlinkClick r:id="rId4"/>
              </a:rPr>
              <a:t>open.umich.edu</a:t>
            </a:r>
            <a:r>
              <a:rPr lang="en-US" sz="1800">
                <a:solidFill>
                  <a:srgbClr val="FFFF00"/>
                </a:solidFill>
              </a:rPr>
              <a:t> </a:t>
            </a:r>
            <a:r>
              <a:rPr lang="en-US" sz="1800">
                <a:solidFill>
                  <a:srgbClr val="FFFFFF"/>
                </a:solidFill>
              </a:rPr>
              <a:t>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a:solidFill>
                <a:srgbClr val="FFFFFF"/>
              </a:solidFill>
            </a:endParaRPr>
          </a:p>
          <a:p>
            <a:pPr lvl="0" rtl="0">
              <a:spcBef>
                <a:spcPts val="0"/>
              </a:spcBef>
              <a:buNone/>
            </a:pPr>
            <a:r>
              <a:rPr lang="en-US" sz="1800">
                <a:solidFill>
                  <a:srgbClr val="FFFFFF"/>
                </a:solidFill>
              </a:rPr>
              <a:t>Initial Development: Charles Severance, University of Michigan School of Information</a:t>
            </a:r>
          </a:p>
          <a:p>
            <a:pPr lvl="0" rtl="0">
              <a:spcBef>
                <a:spcPts val="0"/>
              </a:spcBef>
              <a:buNone/>
            </a:pPr>
            <a:endParaRPr sz="1800">
              <a:solidFill>
                <a:srgbClr val="FFFFFF"/>
              </a:solidFill>
            </a:endParaRPr>
          </a:p>
          <a:p>
            <a:pPr lvl="0" rtl="0">
              <a:spcBef>
                <a:spcPts val="0"/>
              </a:spcBef>
              <a:buClr>
                <a:schemeClr val="dk2"/>
              </a:buClr>
              <a:buSzPct val="61111"/>
              <a:buFont typeface="Arial"/>
              <a:buNone/>
            </a:pPr>
            <a:r>
              <a:rPr lang="en-US" sz="1800">
                <a:solidFill>
                  <a:schemeClr val="lt1"/>
                </a:solidFill>
              </a:rPr>
              <a:t>… Insert new Contributors and Translators here</a:t>
            </a:r>
          </a:p>
          <a:p>
            <a:pPr lvl="0">
              <a:spcBef>
                <a:spcPts val="0"/>
              </a:spcBef>
              <a:buNone/>
            </a:pPr>
            <a:endParaRPr sz="1800">
              <a:solidFill>
                <a:srgbClr val="FFFFFF"/>
              </a:solidFill>
            </a:endParaRPr>
          </a:p>
        </p:txBody>
      </p:sp>
      <p:pic>
        <p:nvPicPr>
          <p:cNvPr id="648" name="Shape 648"/>
          <p:cNvPicPr preferRelativeResize="0"/>
          <p:nvPr/>
        </p:nvPicPr>
        <p:blipFill rotWithShape="1">
          <a:blip r:embed="rId5">
            <a:alphaModFix/>
          </a:blip>
          <a:srcRect/>
          <a:stretch/>
        </p:blipFill>
        <p:spPr>
          <a:xfrm>
            <a:off x="437900" y="134650"/>
            <a:ext cx="1024800" cy="1024800"/>
          </a:xfrm>
          <a:prstGeom prst="rect">
            <a:avLst/>
          </a:prstGeom>
          <a:noFill/>
          <a:ln>
            <a:noFill/>
          </a:ln>
        </p:spPr>
      </p:pic>
      <p:pic>
        <p:nvPicPr>
          <p:cNvPr id="649" name="Shape 649"/>
          <p:cNvPicPr preferRelativeResize="0"/>
          <p:nvPr/>
        </p:nvPicPr>
        <p:blipFill rotWithShape="1">
          <a:blip r:embed="rId6">
            <a:alphaModFix/>
          </a:blip>
          <a:srcRect/>
          <a:stretch/>
        </p:blipFill>
        <p:spPr>
          <a:xfrm>
            <a:off x="13897687" y="312850"/>
            <a:ext cx="1968599" cy="668400"/>
          </a:xfrm>
          <a:prstGeom prst="rect">
            <a:avLst/>
          </a:prstGeom>
          <a:noFill/>
          <a:ln>
            <a:noFill/>
          </a:ln>
        </p:spPr>
      </p:pic>
      <p:sp>
        <p:nvSpPr>
          <p:cNvPr id="650" name="Shape 650"/>
          <p:cNvSpPr txBox="1"/>
          <p:nvPr/>
        </p:nvSpPr>
        <p:spPr>
          <a:xfrm>
            <a:off x="8704400" y="1512200"/>
            <a:ext cx="6797699" cy="7082699"/>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4168775" y="4079874"/>
            <a:ext cx="1254125" cy="1517650"/>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369175" y="4213225"/>
            <a:ext cx="80961" cy="1214437"/>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783636" y="4189412"/>
            <a:ext cx="2771774" cy="930275"/>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067800" y="546100"/>
            <a:ext cx="1187449" cy="1689100"/>
          </a:xfrm>
          <a:prstGeom prst="rect">
            <a:avLst/>
          </a:prstGeom>
          <a:noFill/>
          <a:ln>
            <a:noFill/>
          </a:ln>
        </p:spPr>
      </p:pic>
      <p:sp>
        <p:nvSpPr>
          <p:cNvPr id="264" name="Shape 264"/>
          <p:cNvSpPr txBox="1"/>
          <p:nvPr/>
        </p:nvSpPr>
        <p:spPr>
          <a:xfrm>
            <a:off x="2870200" y="2730500"/>
            <a:ext cx="9931400" cy="1587499"/>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800" b="0" i="0" u="none" strike="noStrike" cap="none">
                <a:solidFill>
                  <a:schemeClr val="lt1"/>
                </a:solidFill>
                <a:latin typeface="Ovo"/>
                <a:ea typeface="Ovo"/>
                <a:cs typeface="Ovo"/>
                <a:sym typeface="Ovo"/>
              </a:rPr>
              <a:t>Hardware + Software</a:t>
            </a:r>
          </a:p>
        </p:txBody>
      </p:sp>
      <p:sp>
        <p:nvSpPr>
          <p:cNvPr id="265" name="Shape 265"/>
          <p:cNvSpPr/>
          <p:nvPr/>
        </p:nvSpPr>
        <p:spPr>
          <a:xfrm>
            <a:off x="10147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221786" y="5465762"/>
            <a:ext cx="571500" cy="6350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3390900" y="431800"/>
            <a:ext cx="3632199" cy="1908174"/>
          </a:xfrm>
          <a:prstGeom prst="rect">
            <a:avLst/>
          </a:prstGeom>
          <a:noFill/>
          <a:ln>
            <a:noFill/>
          </a:ln>
        </p:spPr>
      </p:pic>
      <p:pic>
        <p:nvPicPr>
          <p:cNvPr id="268" name="Shape 268"/>
          <p:cNvPicPr preferRelativeResize="0"/>
          <p:nvPr/>
        </p:nvPicPr>
        <p:blipFill rotWithShape="1">
          <a:blip r:embed="rId6">
            <a:alphaModFix/>
          </a:blip>
          <a:srcRect/>
          <a:stretch/>
        </p:blipFill>
        <p:spPr>
          <a:xfrm>
            <a:off x="10756900" y="241300"/>
            <a:ext cx="1235074" cy="2292349"/>
          </a:xfrm>
          <a:prstGeom prst="rect">
            <a:avLst/>
          </a:prstGeom>
          <a:noFill/>
          <a:ln>
            <a:noFill/>
          </a:ln>
        </p:spPr>
      </p:pic>
      <p:sp>
        <p:nvSpPr>
          <p:cNvPr id="269" name="Shape 269"/>
          <p:cNvSpPr txBox="1"/>
          <p:nvPr/>
        </p:nvSpPr>
        <p:spPr>
          <a:xfrm>
            <a:off x="2098675" y="6607175"/>
            <a:ext cx="11899899" cy="21082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5956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Information</a:t>
            </a:r>
          </a:p>
        </p:txBody>
      </p:sp>
      <p:sp>
        <p:nvSpPr>
          <p:cNvPr id="271" name="Shape 271"/>
          <p:cNvSpPr/>
          <p:nvPr/>
        </p:nvSpPr>
        <p:spPr>
          <a:xfrm>
            <a:off x="2654300" y="5003800"/>
            <a:ext cx="2908299" cy="137159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516811" y="1136650"/>
            <a:ext cx="1065212"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grpSp>
        <p:nvGrpSpPr>
          <p:cNvPr id="273" name="Shape 273"/>
          <p:cNvGrpSpPr/>
          <p:nvPr/>
        </p:nvGrpSpPr>
        <p:grpSpPr>
          <a:xfrm>
            <a:off x="10113961" y="2147886"/>
            <a:ext cx="5765463" cy="1706463"/>
            <a:chOff x="0" y="0"/>
            <a:chExt cx="5765463" cy="1706463"/>
          </a:xfrm>
        </p:grpSpPr>
        <p:pic>
          <p:nvPicPr>
            <p:cNvPr id="274" name="Shape 274"/>
            <p:cNvPicPr preferRelativeResize="0"/>
            <p:nvPr/>
          </p:nvPicPr>
          <p:blipFill rotWithShape="1">
            <a:blip r:embed="rId3">
              <a:alphaModFix/>
            </a:blip>
            <a:srcRect/>
            <a:stretch/>
          </p:blipFill>
          <p:spPr>
            <a:xfrm>
              <a:off x="1376362" y="1050925"/>
              <a:ext cx="457200" cy="650874"/>
            </a:xfrm>
            <a:prstGeom prst="rect">
              <a:avLst/>
            </a:prstGeom>
            <a:noFill/>
            <a:ln>
              <a:noFill/>
            </a:ln>
          </p:spPr>
        </p:pic>
        <p:sp>
          <p:nvSpPr>
            <p:cNvPr id="275" name="Shape 275"/>
            <p:cNvSpPr txBox="1"/>
            <p:nvPr/>
          </p:nvSpPr>
          <p:spPr>
            <a:xfrm>
              <a:off x="2857263" y="1046163"/>
              <a:ext cx="29081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0" y="0"/>
              <a:ext cx="1101725" cy="1063624"/>
            </a:xfrm>
            <a:prstGeom prst="straightConnector1">
              <a:avLst/>
            </a:prstGeom>
            <a:noFill/>
            <a:ln w="101600" cap="rnd" cmpd="sng">
              <a:solidFill>
                <a:srgbClr val="FFFF00"/>
              </a:solidFill>
              <a:prstDash val="solid"/>
              <a:miter/>
              <a:headEnd type="stealth"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FF00"/>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xfrm>
            <a:off x="1155700" y="2603500"/>
            <a:ext cx="13931900" cy="57022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get some task done - we are the user and programmer</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a:solidFill>
                  <a:srgbClr val="FFFF00"/>
                </a:solidFill>
                <a:latin typeface="Arial" charset="0"/>
                <a:ea typeface="Arial" charset="0"/>
                <a:cs typeface="Arial" charset="0"/>
                <a:sym typeface="Cabin"/>
              </a:rPr>
              <a:t>To produce something for others to use - a programming job</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Fix a performance problem in the Sakai software</a:t>
            </a:r>
          </a:p>
          <a:p>
            <a:pPr marL="1041400" marR="0" lvl="1" indent="-371094" algn="l" rtl="0">
              <a:lnSpc>
                <a:spcPct val="100000"/>
              </a:lnSpc>
              <a:spcBef>
                <a:spcPts val="3500"/>
              </a:spcBef>
              <a:spcAft>
                <a:spcPts val="0"/>
              </a:spcAft>
              <a:buClr>
                <a:schemeClr val="lt1"/>
              </a:buClr>
              <a:buSzPct val="100000"/>
              <a:buFont typeface="Cabin"/>
            </a:pPr>
            <a:r>
              <a:rPr lang="en-US" sz="3600">
                <a:solidFill>
                  <a:schemeClr val="lt1"/>
                </a:solidFill>
                <a:latin typeface="Arial" charset="0"/>
                <a:ea typeface="Arial" charset="0"/>
                <a:cs typeface="Arial" charset="0"/>
                <a:sym typeface="Cabin"/>
              </a:rPr>
              <a:t> </a:t>
            </a:r>
            <a:r>
              <a:rPr lang="en-US" sz="3600" u="none" strike="noStrike" cap="none">
                <a:solidFill>
                  <a:schemeClr val="lt1"/>
                </a:solidFill>
                <a:latin typeface="Arial" charset="0"/>
                <a:ea typeface="Arial" charset="0"/>
                <a:cs typeface="Arial" charset="0"/>
                <a:sym typeface="Cabin"/>
              </a:rPr>
              <a:t>Add  guestbook to a web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1155700" y="546100"/>
            <a:ext cx="13932000" cy="229860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a:solidFill>
                  <a:srgbClr val="FFFF00"/>
                </a:solidFill>
                <a:latin typeface="Arial" charset="0"/>
                <a:ea typeface="Arial" charset="0"/>
                <a:cs typeface="Arial" charset="0"/>
                <a:sym typeface="Cabin"/>
              </a:rPr>
              <a:t>What is Code?  Software?  </a:t>
            </a:r>
            <a:br>
              <a:rPr lang="en-US" sz="7600" u="none" strike="noStrike" cap="none">
                <a:solidFill>
                  <a:srgbClr val="FFFF00"/>
                </a:solidFill>
                <a:latin typeface="Arial" charset="0"/>
                <a:ea typeface="Arial" charset="0"/>
                <a:cs typeface="Arial" charset="0"/>
                <a:sym typeface="Cabin"/>
              </a:rPr>
            </a:br>
            <a:r>
              <a:rPr lang="en-US" sz="7600" u="none" strike="noStrike" cap="none">
                <a:solidFill>
                  <a:srgbClr val="FFFF00"/>
                </a:solidFill>
                <a:latin typeface="Arial" charset="0"/>
                <a:ea typeface="Arial" charset="0"/>
                <a:cs typeface="Arial" charset="0"/>
                <a:sym typeface="Cabin"/>
              </a:rPr>
              <a:t>A Program?</a:t>
            </a:r>
          </a:p>
        </p:txBody>
      </p:sp>
      <p:sp>
        <p:nvSpPr>
          <p:cNvPr id="288" name="Shape 288"/>
          <p:cNvSpPr txBox="1">
            <a:spLocks noGrp="1"/>
          </p:cNvSpPr>
          <p:nvPr>
            <p:ph type="body" idx="1"/>
          </p:nvPr>
        </p:nvSpPr>
        <p:spPr>
          <a:xfrm>
            <a:off x="1155700" y="2984500"/>
            <a:ext cx="13932000" cy="5702399"/>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a:solidFill>
                  <a:srgbClr val="FFFF00"/>
                </a:solidFill>
                <a:latin typeface="Arial" charset="0"/>
                <a:ea typeface="Arial" charset="0"/>
                <a:cs typeface="Arial" charset="0"/>
                <a:sym typeface="Cabin"/>
              </a:rPr>
              <a:t>A sequence of stored instructions </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It is a little piece of our intelligence in the computer</a:t>
            </a:r>
          </a:p>
          <a:p>
            <a:pPr marL="1041400" marR="0" lvl="1" indent="-345694" algn="l" rtl="0">
              <a:lnSpc>
                <a:spcPct val="100000"/>
              </a:lnSpc>
              <a:spcBef>
                <a:spcPts val="3500"/>
              </a:spcBef>
              <a:spcAft>
                <a:spcPts val="0"/>
              </a:spcAft>
              <a:buClr>
                <a:schemeClr val="lt1"/>
              </a:buClr>
              <a:buSzPct val="100000"/>
              <a:buFont typeface="Cabin"/>
            </a:pPr>
            <a:r>
              <a:rPr lang="en-US" sz="3200" u="none" strike="noStrike" cap="none">
                <a:solidFill>
                  <a:schemeClr val="lt1"/>
                </a:solidFill>
                <a:latin typeface="Arial" charset="0"/>
                <a:ea typeface="Arial" charset="0"/>
                <a:cs typeface="Arial" charset="0"/>
                <a:sym typeface="Cabin"/>
              </a:rPr>
              <a:t>It is a little piece of our intelligence we can give to others -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a:solidFill>
                  <a:srgbClr val="FFFF00"/>
                </a:solidFill>
                <a:latin typeface="Arial" charset="0"/>
                <a:ea typeface="Arial" charset="0"/>
                <a:cs typeface="Arial" charset="0"/>
                <a:sym typeface="Cabin"/>
              </a:rPr>
              <a:t>A piece of creative art</a:t>
            </a:r>
            <a:r>
              <a:rPr lang="en-US" sz="3200" u="none" strike="noStrike" cap="none">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294" name="Shape 294"/>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a:solidFill>
                  <a:srgbClr val="FFFF00"/>
                </a:solidFill>
                <a:latin typeface="Arial" charset="0"/>
                <a:ea typeface="Arial" charset="0"/>
                <a:cs typeface="Arial" charset="0"/>
                <a:sym typeface="Cabin"/>
                <a:hlinkClick r:id="rId3"/>
              </a:rPr>
              <a:t>http://www.youtube.com/watch?v=vlzwuFkn88U</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7353300" y="241300"/>
            <a:ext cx="7734299"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FF00"/>
                </a:solidFill>
                <a:latin typeface="Arial" charset="0"/>
                <a:ea typeface="Arial" charset="0"/>
                <a:cs typeface="Arial" charset="0"/>
                <a:sym typeface="Cabin"/>
              </a:rPr>
              <a:t>Programs for Humans...</a:t>
            </a:r>
          </a:p>
        </p:txBody>
      </p:sp>
      <p:sp>
        <p:nvSpPr>
          <p:cNvPr id="301" name="Shape 301"/>
          <p:cNvSpPr txBox="1"/>
          <p:nvPr/>
        </p:nvSpPr>
        <p:spPr>
          <a:xfrm>
            <a:off x="1125537" y="355600"/>
            <a:ext cx="5873700" cy="8432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303" name="Shape 303"/>
          <p:cNvSpPr txBox="1"/>
          <p:nvPr/>
        </p:nvSpPr>
        <p:spPr>
          <a:xfrm>
            <a:off x="5965150" y="7778225"/>
            <a:ext cx="9841499" cy="46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sng" strike="noStrike" cap="none">
                <a:solidFill>
                  <a:srgbClr val="FFFF00"/>
                </a:solidFill>
                <a:latin typeface="Arial" charset="0"/>
                <a:ea typeface="Arial" charset="0"/>
                <a:cs typeface="Arial" charset="0"/>
                <a:sym typeface="Cabin"/>
                <a:hlinkClick r:id="rId4"/>
              </a:rPr>
              <a:t>http://www.youtube.com/watch?v=sN62PAKoBfE</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itle &amp; Bullets">
  <a:themeElements>
    <a:clrScheme name="">
      <a:dk1>
        <a:srgbClr val="808080"/>
      </a:dk1>
      <a:lt1>
        <a:srgbClr val="FFFFFF"/>
      </a:lt1>
      <a:dk2>
        <a:srgbClr val="000000"/>
      </a:dk2>
      <a:lt2>
        <a:srgbClr val="000000"/>
      </a:lt2>
      <a:accent1>
        <a:srgbClr val="FFFFFF"/>
      </a:accent1>
      <a:accent2>
        <a:srgbClr val="333399"/>
      </a:accent2>
      <a:accent3>
        <a:srgbClr val="AAAAAA"/>
      </a:accent3>
      <a:accent4>
        <a:srgbClr val="DADADA"/>
      </a:accent4>
      <a:accent5>
        <a:srgbClr val="FFFFF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tle &amp; Bullets copy">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itle - Center">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Blank">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2203</Words>
  <Application>Microsoft Macintosh PowerPoint</Application>
  <PresentationFormat>Custom</PresentationFormat>
  <Paragraphs>410</Paragraphs>
  <Slides>47</Slides>
  <Notes>47</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47</vt:i4>
      </vt:variant>
    </vt:vector>
  </HeadingPairs>
  <TitlesOfParts>
    <vt:vector size="57" baseType="lpstr">
      <vt:lpstr>Arial</vt:lpstr>
      <vt:lpstr>Cabin</vt:lpstr>
      <vt:lpstr>Courier New</vt:lpstr>
      <vt:lpstr>Ovo</vt:lpstr>
      <vt:lpstr>Title &amp; Subtitle</vt:lpstr>
      <vt:lpstr>Title &amp; Bullets</vt:lpstr>
      <vt:lpstr>1_Title &amp; Bullets</vt:lpstr>
      <vt:lpstr>Title &amp; Bullets copy</vt:lpstr>
      <vt:lpstr>Title - Center</vt:lpstr>
      <vt:lpstr>Blank</vt:lpstr>
      <vt:lpstr>Why Program?</vt:lpstr>
      <vt:lpstr>Computers want to be helpful...</vt:lpstr>
      <vt:lpstr>Programmers Anticipate Needs</vt:lpstr>
      <vt:lpstr>Users vs. Programmers</vt:lpstr>
      <vt:lpstr>PowerPoint Presentation</vt:lpstr>
      <vt:lpstr>Why be a programmer?</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Let’s Talk to Python...</vt:lpstr>
      <vt:lpstr>What Do We Say?</vt:lpstr>
      <vt:lpstr>Elements of Python</vt:lpstr>
      <vt:lpstr>PowerPoint Presentation</vt:lpstr>
      <vt:lpstr>Reserved Words</vt:lpstr>
      <vt:lpstr>Sentences or Lines</vt:lpstr>
      <vt:lpstr>Programming Paragraphs</vt:lpstr>
      <vt:lpstr>Python Scripts</vt:lpstr>
      <vt:lpstr>Writing a Simple Program</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Office User</cp:lastModifiedBy>
  <cp:revision>2</cp:revision>
  <dcterms:modified xsi:type="dcterms:W3CDTF">2016-07-06T17:44:58Z</dcterms:modified>
</cp:coreProperties>
</file>