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3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871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20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87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759700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29262" y="79116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14629500" cy="3492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600" y="1935150"/>
            <a:ext cx="89888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2166600" y="3968750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660400"/>
            <a:ext cx="5854700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"I'm a lumberjack, and I'm okay."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'I sleep all night and I work all day.'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800" y="1143000"/>
            <a:ext cx="2052636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587650" y="2603500"/>
            <a:ext cx="13500000" cy="520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70612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81661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110500"/>
            <a:ext cx="6843900" cy="4396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>
                <a:solidFill>
                  <a:schemeClr val="lt1"/>
                </a:solidFill>
              </a:rPr>
              <a:t>“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>
                <a:solidFill>
                  <a:schemeClr val="lt1"/>
                </a:solidFill>
              </a:rPr>
              <a:t>”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0052050" y="1622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3486475" y="311225"/>
            <a:ext cx="8463599" cy="1844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358425"/>
            <a:ext cx="60197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lang="en-US" sz="2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2049461" y="65024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041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2668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923300"/>
            <a:ext cx="5481000" cy="33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2702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lang="en-US" sz="25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'Fun</a:t>
            </a:r>
            <a:r>
              <a:rPr lang="en-US" sz="25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'Zip</a:t>
            </a:r>
            <a:r>
              <a:rPr lang="en-US" sz="25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‘Fun’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600"/>
            <a:ext cx="10706100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7872650" y="3038500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060450" y="3053625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(int, float)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raw_input(), type(), float(), int()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we define ourselves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('Hello world')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564561" y="5715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/>
          <p:nvPr/>
        </p:nvCxnSpPr>
        <p:spPr>
          <a:xfrm rot="10800000" flipH="1">
            <a:off x="7057075" y="971575"/>
            <a:ext cx="1388399" cy="76769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max(inp):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31900" y="3106625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int()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546100"/>
            <a:ext cx="6032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850900" y="2603500"/>
            <a:ext cx="6159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1520</Words>
  <Application>Microsoft Macintosh PowerPoint</Application>
  <PresentationFormat>Custom</PresentationFormat>
  <Paragraphs>268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Cabin</vt:lpstr>
      <vt:lpstr>Courier New</vt:lpstr>
      <vt:lpstr>Title &amp; Subtitle</vt:lpstr>
      <vt:lpstr>Title &amp; Bullets</vt:lpstr>
      <vt:lpstr>1_Title &amp; Bullets</vt:lpstr>
      <vt:lpstr>Title &amp; Bullets - 2 Column</vt:lpstr>
      <vt:lpstr>Title &amp; Bullets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Microsoft Office User</cp:lastModifiedBy>
  <cp:revision>2</cp:revision>
  <dcterms:modified xsi:type="dcterms:W3CDTF">2016-07-06T17:44:42Z</dcterms:modified>
</cp:coreProperties>
</file>