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5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874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405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624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477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39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49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3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87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057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80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Transporter_(Star_Trek)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27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9220186" y="2133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n-US" sz="30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These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rot="10800000" flipH="1">
            <a:off x="6472250" y="2768699"/>
            <a:ext cx="42900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6853237" y="27877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80" name="Shape 48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8" name="Shape 498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Often these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basicloop.py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lang="en-US" sz="30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2836861" y="317500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rot="10800000" flipH="1">
            <a:off x="5024437" y="25336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2840036" y="5937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averageloop.py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lang="en-US" sz="2600" b="1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The first time through the loop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rot="10800000" flipH="1">
            <a:off x="3025775" y="7310661"/>
            <a:ext cx="2035499" cy="2379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2542</Words>
  <Application>Microsoft Macintosh PowerPoint</Application>
  <PresentationFormat>Custom</PresentationFormat>
  <Paragraphs>516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Cabin</vt:lpstr>
      <vt:lpstr>Comic Sans MS</vt:lpstr>
      <vt:lpstr>Courier New</vt:lpstr>
      <vt:lpstr>Title &amp; Subtitle</vt:lpstr>
      <vt:lpstr>1_Title &amp; Bullets</vt:lpstr>
      <vt:lpstr>Title - Center</vt:lpstr>
      <vt:lpstr>Title &amp; Bullets - 2 Column</vt:lpstr>
      <vt:lpstr>Title &amp; Bullets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Definite Loops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“is” and “is not”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2</cp:revision>
  <dcterms:modified xsi:type="dcterms:W3CDTF">2016-07-06T17:45:31Z</dcterms:modified>
</cp:coreProperties>
</file>