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3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111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43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7759700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>
                <a:solidFill>
                  <a:srgbClr val="B45F0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334" name="Shape 334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Iteration variable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Six-character string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337" name="Shape 337"/>
            <p:cNvCxnSpPr/>
            <p:nvPr/>
          </p:nvCxnSpPr>
          <p:spPr>
            <a:xfrm rot="10800000" flipH="1">
              <a:off x="5434424" y="966711"/>
              <a:ext cx="727200" cy="822300"/>
            </a:xfrm>
            <a:prstGeom prst="straightConnector1">
              <a:avLst/>
            </a:prstGeom>
            <a:noFill/>
            <a:ln w="63500" cap="rnd" cmpd="sng">
              <a:solidFill>
                <a:srgbClr val="FF7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7008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3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300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https://docs.python.org/2/library/stdtypes.html#string-methods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str.capitalize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str.center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(width[, fillchar])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str.endswith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str.lstrip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str.replace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str.lower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str.rstrip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str.strip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str.upper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lstrip()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rstrip()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lang="en-US" sz="28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Raw input numbers must be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8065875" y="2514450"/>
            <a:ext cx="7145100" cy="5627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built-in function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0" name="Shape 29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and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1990</Words>
  <Application>Microsoft Macintosh PowerPoint</Application>
  <PresentationFormat>Custom</PresentationFormat>
  <Paragraphs>420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Cabin</vt:lpstr>
      <vt:lpstr>Courier New</vt:lpstr>
      <vt:lpstr>Title &amp; Subtitle</vt:lpstr>
      <vt:lpstr>1_Title &amp; Bullets</vt:lpstr>
      <vt:lpstr>2_Title &amp; Bullets</vt:lpstr>
      <vt:lpstr>Title &amp; Bullets - 2 Column</vt:lpstr>
      <vt:lpstr>Title &amp; Bullets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Microsoft Office User</cp:lastModifiedBy>
  <cp:revision>2</cp:revision>
  <dcterms:modified xsi:type="dcterms:W3CDTF">2016-07-06T17:44:10Z</dcterms:modified>
</cp:coreProperties>
</file>