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2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stephen.marquard@uct.ac.z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824950" y="7759700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160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3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850900" y="2603500"/>
            <a:ext cx="7581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784175" y="3490925"/>
            <a:ext cx="70373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091325" y="2362200"/>
            <a:ext cx="6565800" cy="4583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'Line Count:',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open.py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27625" y="2800275"/>
            <a:ext cx="5835599" cy="2737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774700" y="2644200"/>
            <a:ext cx="6426300" cy="3083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57400" y="4032000"/>
            <a:ext cx="5965199" cy="3718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774700" y="2783500"/>
            <a:ext cx="6426300" cy="468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louis@media.berkeley.edu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zqian@umich.edu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rjlowe@iupui.edu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836825" y="3285150"/>
            <a:ext cx="5109899" cy="2948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534225" y="254000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cxnSp>
        <p:nvCxnSpPr>
          <p:cNvPr id="341" name="Shape 341"/>
          <p:cNvCxnSpPr/>
          <p:nvPr/>
        </p:nvCxnSpPr>
        <p:spPr>
          <a:xfrm>
            <a:off x="10733375" y="4944575"/>
            <a:ext cx="896999" cy="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select </a:t>
            </a:r>
            <a:r>
              <a:rPr lang="en-US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032499" cy="279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@uct.ac.za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412675" y="5915175"/>
            <a:ext cx="13932000" cy="288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stephen.marquard@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sng" strike="noStrike" cap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lang="en-US" sz="2400" b="1" i="0" u="sng" strike="noStrike" cap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david.horwitz@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david.horwitz@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594475" y="4811225"/>
            <a:ext cx="1575299" cy="889499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041400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1790700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189230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492760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098800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2917825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3901924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3919537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541712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546600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482600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838200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168900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3937050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1"/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5899150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552700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058400" y="558800"/>
            <a:ext cx="5854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0"/>
            <a:ext cx="95174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059611" y="5441950"/>
            <a:ext cx="8643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mbox.txt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mbox-short.txt</a:t>
            </a:r>
          </a:p>
        </p:txBody>
      </p:sp>
      <p:cxnSp>
        <p:nvCxnSpPr>
          <p:cNvPr id="358" name="Shape 358"/>
          <p:cNvCxnSpPr/>
          <p:nvPr/>
        </p:nvCxnSpPr>
        <p:spPr>
          <a:xfrm>
            <a:off x="8752675" y="1701975"/>
            <a:ext cx="993000" cy="369599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563475" y="4540362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55600" y="1600200"/>
            <a:ext cx="45153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423775" y="344475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'File cannot be opened:',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495300" y="5748250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mbox.txt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 na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na na boo boo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1002875" y="3149975"/>
            <a:ext cx="7450500" cy="4703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8709425" y="2810100"/>
            <a:ext cx="5268599" cy="4133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16200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222500"/>
            <a:ext cx="13932000" cy="133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073400" y="805180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http://www.py4inf.com/code/mbox-short.txt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850900" y="241300"/>
            <a:ext cx="13932000" cy="2057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079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95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283700" y="3232150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97619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'mbox.txt'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&lt;open file 'mbox.txt', mode 'r' at 0x1005088b0&gt;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495800"/>
            <a:ext cx="8005800" cy="40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&lt;module&gt;IOError: [Err</a:t>
            </a:r>
            <a:r>
              <a:rPr lang="en-US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2]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such file or directory: 'stuff.txt'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505550" y="241300"/>
            <a:ext cx="12695700" cy="2143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166650"/>
            <a:ext cx="6578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33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1392</Words>
  <Application>Microsoft Macintosh PowerPoint</Application>
  <PresentationFormat>Custom</PresentationFormat>
  <Paragraphs>228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Cabin</vt:lpstr>
      <vt:lpstr>Courier New</vt:lpstr>
      <vt:lpstr>Title &amp; Subtitle</vt:lpstr>
      <vt:lpstr>Title - Center</vt:lpstr>
      <vt:lpstr>1_Title &amp; Bullets</vt:lpstr>
      <vt:lpstr>Title &amp; Bullets - 2 Column</vt:lpstr>
      <vt:lpstr>Title &amp; Bullets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Microsoft Office User</cp:lastModifiedBy>
  <cp:revision>2</cp:revision>
  <dcterms:modified xsi:type="dcterms:W3CDTF">2016-07-06T17:45:10Z</dcterms:modified>
</cp:coreProperties>
</file>