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python.org/tutorial/datastructur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7759700"/>
            <a:ext cx="7987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874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58379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an Ordered Sequence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16699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406025" y="7137375"/>
            <a:ext cx="13985399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len,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4641850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753600" y="2532050"/>
            <a:ext cx="67671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4333025" y="4945850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697500" y="530425"/>
            <a:ext cx="7023000" cy="1800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2000</Words>
  <Application>Microsoft Macintosh PowerPoint</Application>
  <PresentationFormat>Custom</PresentationFormat>
  <Paragraphs>329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Cabin</vt:lpstr>
      <vt:lpstr>Courier New</vt:lpstr>
      <vt:lpstr>Title &amp; Subtitle</vt:lpstr>
      <vt:lpstr>Title &amp; Bullets</vt:lpstr>
      <vt:lpstr>1_Title &amp; Bullets</vt:lpstr>
      <vt:lpstr>Title &amp; Bullets - 2 Column</vt:lpstr>
      <vt:lpstr>Python Lists</vt:lpstr>
      <vt:lpstr>A List is a kind of Collection</vt:lpstr>
      <vt:lpstr>What is not a “Collection”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A List is an Ordered Sequence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Microsoft Office User</cp:lastModifiedBy>
  <cp:revision>2</cp:revision>
  <dcterms:modified xsi:type="dcterms:W3CDTF">2016-07-06T17:43:40Z</dcterms:modified>
</cp:coreProperties>
</file>