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759700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747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3124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can do this even more directly using the built-in function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03250"/>
            <a:ext cx="13487400" cy="753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1953875" y="7505700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50" y="8255000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79600" y="6388100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2273300" y="2590800"/>
            <a:ext cx="5175300" cy="4519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226300" y="2448625"/>
            <a:ext cx="6379199" cy="4265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7112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282700" y="2590800"/>
            <a:ext cx="13233298" cy="19556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511300" y="2527300"/>
            <a:ext cx="13233298" cy="183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298" cy="4628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260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057400" y="203200"/>
            <a:ext cx="12064198" cy="2454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511300" y="2311400"/>
            <a:ext cx="13233298" cy="194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1214</Words>
  <Application>Microsoft Macintosh PowerPoint</Application>
  <PresentationFormat>Custom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Cabin</vt:lpstr>
      <vt:lpstr>Courier New</vt:lpstr>
      <vt:lpstr>Title &amp; Subtitle</vt:lpstr>
      <vt:lpstr>Title &amp; Bullets</vt:lpstr>
      <vt:lpstr>Title &amp; Bullets - 2 Column</vt:lpstr>
      <vt:lpstr>Title &amp; Bullets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2</cp:revision>
  <dcterms:modified xsi:type="dcterms:W3CDTF">2016-07-06T17:43:25Z</dcterms:modified>
</cp:coreProperties>
</file>