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7759700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325" y="7440700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>
                <a:solidFill>
                  <a:srgbClr val="FF9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692825" y="5950850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99744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772250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944250" y="54650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466725" y="36893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420650" y="414225"/>
            <a:ext cx="11168699" cy="1838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lang="en-US" sz="3000" b="1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79700" y="7993050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03086" y="8102600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 flipH="1">
            <a:off x="14180460" y="5880099"/>
            <a:ext cx="86399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3576400" y="914475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700125" y="241300"/>
            <a:ext cx="15041699" cy="1574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"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"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 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extract portions of a string that match your regular expression 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    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1940</Words>
  <Application>Microsoft Macintosh PowerPoint</Application>
  <PresentationFormat>Custom</PresentationFormat>
  <Paragraphs>298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Regular</vt:lpstr>
      <vt:lpstr>Cabin</vt:lpstr>
      <vt:lpstr>Courier New</vt:lpstr>
      <vt:lpstr>Title &amp; Subtitle</vt:lpstr>
      <vt:lpstr>Title &amp; Bullets</vt:lpstr>
      <vt:lpstr>1_Title &amp; Bullets</vt:lpstr>
      <vt:lpstr>Title &amp; Bullets</vt:lpstr>
      <vt:lpstr>1_Title &amp; Bullets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Microsoft Office User</cp:lastModifiedBy>
  <cp:revision>2</cp:revision>
  <dcterms:modified xsi:type="dcterms:W3CDTF">2016-07-06T17:42:05Z</dcterms:modified>
</cp:coreProperties>
</file>