
<file path=[Content_Types].xml><?xml version="1.0" encoding="utf-8"?>
<Types xmlns="http://schemas.openxmlformats.org/package/2006/content-types">
  <Default Extension="xml" ContentType="application/xml"/>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03" r:id="rId1"/>
    <p:sldMasterId id="2147483704" r:id="rId2"/>
    <p:sldMasterId id="2147483705" r:id="rId3"/>
    <p:sldMasterId id="2147483706" r:id="rId4"/>
    <p:sldMasterId id="2147483707" r:id="rId5"/>
  </p:sldMasterIdLst>
  <p:notesMasterIdLst>
    <p:notesMasterId r:id="rId63"/>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Lst>
  <p:sldSz cx="16256000" cy="9144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13"/>
  </p:normalViewPr>
  <p:slideViewPr>
    <p:cSldViewPr snapToGrid="0" snapToObjects="1">
      <p:cViewPr varScale="1">
        <p:scale>
          <a:sx n="89" d="100"/>
          <a:sy n="89" d="100"/>
        </p:scale>
        <p:origin x="288"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63" Type="http://schemas.openxmlformats.org/officeDocument/2006/relationships/notesMaster" Target="notesMasters/notesMaster1.xml"/><Relationship Id="rId64" Type="http://schemas.openxmlformats.org/officeDocument/2006/relationships/presProps" Target="presProps.xml"/><Relationship Id="rId65" Type="http://schemas.openxmlformats.org/officeDocument/2006/relationships/viewProps" Target="viewProps.xml"/><Relationship Id="rId66" Type="http://schemas.openxmlformats.org/officeDocument/2006/relationships/theme" Target="theme/theme1.xml"/><Relationship Id="rId67" Type="http://schemas.openxmlformats.org/officeDocument/2006/relationships/tableStyles" Target="tableStyles.xml"/><Relationship Id="rId50" Type="http://schemas.openxmlformats.org/officeDocument/2006/relationships/slide" Target="slides/slide45.xml"/><Relationship Id="rId51" Type="http://schemas.openxmlformats.org/officeDocument/2006/relationships/slide" Target="slides/slide46.xml"/><Relationship Id="rId52" Type="http://schemas.openxmlformats.org/officeDocument/2006/relationships/slide" Target="slides/slide47.xml"/><Relationship Id="rId53" Type="http://schemas.openxmlformats.org/officeDocument/2006/relationships/slide" Target="slides/slide48.xml"/><Relationship Id="rId54" Type="http://schemas.openxmlformats.org/officeDocument/2006/relationships/slide" Target="slides/slide49.xml"/><Relationship Id="rId55" Type="http://schemas.openxmlformats.org/officeDocument/2006/relationships/slide" Target="slides/slide50.xml"/><Relationship Id="rId56" Type="http://schemas.openxmlformats.org/officeDocument/2006/relationships/slide" Target="slides/slide51.xml"/><Relationship Id="rId57" Type="http://schemas.openxmlformats.org/officeDocument/2006/relationships/slide" Target="slides/slide52.xml"/><Relationship Id="rId58" Type="http://schemas.openxmlformats.org/officeDocument/2006/relationships/slide" Target="slides/slide53.xml"/><Relationship Id="rId59" Type="http://schemas.openxmlformats.org/officeDocument/2006/relationships/slide" Target="slides/slide54.xml"/><Relationship Id="rId40" Type="http://schemas.openxmlformats.org/officeDocument/2006/relationships/slide" Target="slides/slide35.xml"/><Relationship Id="rId41" Type="http://schemas.openxmlformats.org/officeDocument/2006/relationships/slide" Target="slides/slide36.xml"/><Relationship Id="rId42" Type="http://schemas.openxmlformats.org/officeDocument/2006/relationships/slide" Target="slides/slide37.xml"/><Relationship Id="rId43" Type="http://schemas.openxmlformats.org/officeDocument/2006/relationships/slide" Target="slides/slide38.xml"/><Relationship Id="rId44" Type="http://schemas.openxmlformats.org/officeDocument/2006/relationships/slide" Target="slides/slide39.xml"/><Relationship Id="rId45" Type="http://schemas.openxmlformats.org/officeDocument/2006/relationships/slide" Target="slides/slide40.xml"/><Relationship Id="rId46" Type="http://schemas.openxmlformats.org/officeDocument/2006/relationships/slide" Target="slides/slide41.xml"/><Relationship Id="rId47" Type="http://schemas.openxmlformats.org/officeDocument/2006/relationships/slide" Target="slides/slide42.xml"/><Relationship Id="rId48" Type="http://schemas.openxmlformats.org/officeDocument/2006/relationships/slide" Target="slides/slide43.xml"/><Relationship Id="rId49" Type="http://schemas.openxmlformats.org/officeDocument/2006/relationships/slide" Target="slides/slide44.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Master" Target="slideMasters/slideMaster5.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37" Type="http://schemas.openxmlformats.org/officeDocument/2006/relationships/slide" Target="slides/slide32.xml"/><Relationship Id="rId38" Type="http://schemas.openxmlformats.org/officeDocument/2006/relationships/slide" Target="slides/slide33.xml"/><Relationship Id="rId39" Type="http://schemas.openxmlformats.org/officeDocument/2006/relationships/slide" Target="slides/slide3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60" Type="http://schemas.openxmlformats.org/officeDocument/2006/relationships/slide" Target="slides/slide55.xml"/><Relationship Id="rId61" Type="http://schemas.openxmlformats.org/officeDocument/2006/relationships/slide" Target="slides/slide56.xml"/><Relationship Id="rId62" Type="http://schemas.openxmlformats.org/officeDocument/2006/relationships/slide" Target="slides/slide57.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246747699"/>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Shape 20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r>
              <a:rPr lang="en-US">
                <a:solidFill>
                  <a:schemeClr val="dk2"/>
                </a:solidFill>
              </a:rPr>
              <a:t>Note from Chuck.  If you are using these materials, you can remove the UM logo and replace it with your own, but please retain the CC-BY logo on the first page as well as retain the entire last page.</a:t>
            </a:r>
          </a:p>
        </p:txBody>
      </p:sp>
      <p:sp>
        <p:nvSpPr>
          <p:cNvPr id="202" name="Shape 2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76547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Shape 28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82" name="Shape 2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165281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Shape 28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90" name="Shape 29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641314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Shape 29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97" name="Shape 2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12429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Shape 30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04" name="Shape 30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236391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Shape 32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28" name="Shape 3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957922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Shape 35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55" name="Shape 3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454061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Shape 38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81" name="Shape 3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970790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Shape 38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89" name="Shape 3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048050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Shape 39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96" name="Shape 3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980360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Shape 40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07" name="Shape 4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823124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Shape 21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11" name="Shape 2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454610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Shape 41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20" name="Shape 4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180316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Shape 42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28" name="Shape 4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486036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Shape 43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36" name="Shape 4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354059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Shape 44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44" name="Shape 4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120238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Shape 45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52" name="Shape 4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026568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Shape 46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61" name="Shape 4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1359239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Shape 47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75" name="Shape 475"/>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2044496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Shape 48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82" name="Shape 4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3093230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Shape 48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88" name="Shape 488"/>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6444287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Shape 49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94" name="Shape 494"/>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609670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Shape 21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17" name="Shape 2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1622223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Shape 49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00" name="Shape 5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2468346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Shape 50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06" name="Shape 5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633937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Shape 51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14" name="Shape 514"/>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2572553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Shape 51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19" name="Shape 519"/>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2134298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Shape 52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24" name="Shape 5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509643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Shape 53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31" name="Shape 5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5798329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Shape 53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38" name="Shape 5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1156903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3"/>
        <p:cNvGrpSpPr/>
        <p:nvPr/>
      </p:nvGrpSpPr>
      <p:grpSpPr>
        <a:xfrm>
          <a:off x="0" y="0"/>
          <a:ext cx="0" cy="0"/>
          <a:chOff x="0" y="0"/>
          <a:chExt cx="0" cy="0"/>
        </a:xfrm>
      </p:grpSpPr>
      <p:sp>
        <p:nvSpPr>
          <p:cNvPr id="544" name="Shape 54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45" name="Shape 5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7350457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0"/>
        <p:cNvGrpSpPr/>
        <p:nvPr/>
      </p:nvGrpSpPr>
      <p:grpSpPr>
        <a:xfrm>
          <a:off x="0" y="0"/>
          <a:ext cx="0" cy="0"/>
          <a:chOff x="0" y="0"/>
          <a:chExt cx="0" cy="0"/>
        </a:xfrm>
      </p:grpSpPr>
      <p:sp>
        <p:nvSpPr>
          <p:cNvPr id="561" name="Shape 56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62" name="Shape 5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0638007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9"/>
        <p:cNvGrpSpPr/>
        <p:nvPr/>
      </p:nvGrpSpPr>
      <p:grpSpPr>
        <a:xfrm>
          <a:off x="0" y="0"/>
          <a:ext cx="0" cy="0"/>
          <a:chOff x="0" y="0"/>
          <a:chExt cx="0" cy="0"/>
        </a:xfrm>
      </p:grpSpPr>
      <p:sp>
        <p:nvSpPr>
          <p:cNvPr id="570" name="Shape 57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71" name="Shape 5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06243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Shape 22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28" name="Shape 2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2285799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6"/>
        <p:cNvGrpSpPr/>
        <p:nvPr/>
      </p:nvGrpSpPr>
      <p:grpSpPr>
        <a:xfrm>
          <a:off x="0" y="0"/>
          <a:ext cx="0" cy="0"/>
          <a:chOff x="0" y="0"/>
          <a:chExt cx="0" cy="0"/>
        </a:xfrm>
      </p:grpSpPr>
      <p:sp>
        <p:nvSpPr>
          <p:cNvPr id="577" name="Shape 57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78" name="Shape 5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0549587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4"/>
        <p:cNvGrpSpPr/>
        <p:nvPr/>
      </p:nvGrpSpPr>
      <p:grpSpPr>
        <a:xfrm>
          <a:off x="0" y="0"/>
          <a:ext cx="0" cy="0"/>
          <a:chOff x="0" y="0"/>
          <a:chExt cx="0" cy="0"/>
        </a:xfrm>
      </p:grpSpPr>
      <p:sp>
        <p:nvSpPr>
          <p:cNvPr id="585" name="Shape 58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86" name="Shape 5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2040330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2"/>
        <p:cNvGrpSpPr/>
        <p:nvPr/>
      </p:nvGrpSpPr>
      <p:grpSpPr>
        <a:xfrm>
          <a:off x="0" y="0"/>
          <a:ext cx="0" cy="0"/>
          <a:chOff x="0" y="0"/>
          <a:chExt cx="0" cy="0"/>
        </a:xfrm>
      </p:grpSpPr>
      <p:sp>
        <p:nvSpPr>
          <p:cNvPr id="593" name="Shape 59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94" name="Shape 5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7329978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Shape 59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00" name="Shape 6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5106180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5"/>
        <p:cNvGrpSpPr/>
        <p:nvPr/>
      </p:nvGrpSpPr>
      <p:grpSpPr>
        <a:xfrm>
          <a:off x="0" y="0"/>
          <a:ext cx="0" cy="0"/>
          <a:chOff x="0" y="0"/>
          <a:chExt cx="0" cy="0"/>
        </a:xfrm>
      </p:grpSpPr>
      <p:sp>
        <p:nvSpPr>
          <p:cNvPr id="606" name="Shape 60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07" name="Shape 6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3973780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2"/>
        <p:cNvGrpSpPr/>
        <p:nvPr/>
      </p:nvGrpSpPr>
      <p:grpSpPr>
        <a:xfrm>
          <a:off x="0" y="0"/>
          <a:ext cx="0" cy="0"/>
          <a:chOff x="0" y="0"/>
          <a:chExt cx="0" cy="0"/>
        </a:xfrm>
      </p:grpSpPr>
      <p:sp>
        <p:nvSpPr>
          <p:cNvPr id="613" name="Shape 61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14" name="Shape 6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17420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8"/>
        <p:cNvGrpSpPr/>
        <p:nvPr/>
      </p:nvGrpSpPr>
      <p:grpSpPr>
        <a:xfrm>
          <a:off x="0" y="0"/>
          <a:ext cx="0" cy="0"/>
          <a:chOff x="0" y="0"/>
          <a:chExt cx="0" cy="0"/>
        </a:xfrm>
      </p:grpSpPr>
      <p:sp>
        <p:nvSpPr>
          <p:cNvPr id="619" name="Shape 61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20" name="Shape 620"/>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826596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3"/>
        <p:cNvGrpSpPr/>
        <p:nvPr/>
      </p:nvGrpSpPr>
      <p:grpSpPr>
        <a:xfrm>
          <a:off x="0" y="0"/>
          <a:ext cx="0" cy="0"/>
          <a:chOff x="0" y="0"/>
          <a:chExt cx="0" cy="0"/>
        </a:xfrm>
      </p:grpSpPr>
      <p:sp>
        <p:nvSpPr>
          <p:cNvPr id="624" name="Shape 62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25" name="Shape 625"/>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875089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8"/>
        <p:cNvGrpSpPr/>
        <p:nvPr/>
      </p:nvGrpSpPr>
      <p:grpSpPr>
        <a:xfrm>
          <a:off x="0" y="0"/>
          <a:ext cx="0" cy="0"/>
          <a:chOff x="0" y="0"/>
          <a:chExt cx="0" cy="0"/>
        </a:xfrm>
      </p:grpSpPr>
      <p:sp>
        <p:nvSpPr>
          <p:cNvPr id="629" name="Shape 62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30" name="Shape 630"/>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189028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3"/>
        <p:cNvGrpSpPr/>
        <p:nvPr/>
      </p:nvGrpSpPr>
      <p:grpSpPr>
        <a:xfrm>
          <a:off x="0" y="0"/>
          <a:ext cx="0" cy="0"/>
          <a:chOff x="0" y="0"/>
          <a:chExt cx="0" cy="0"/>
        </a:xfrm>
      </p:grpSpPr>
      <p:sp>
        <p:nvSpPr>
          <p:cNvPr id="634" name="Shape 63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35" name="Shape 635"/>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944811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Shape 24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41" name="Shape 2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5934769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8"/>
        <p:cNvGrpSpPr/>
        <p:nvPr/>
      </p:nvGrpSpPr>
      <p:grpSpPr>
        <a:xfrm>
          <a:off x="0" y="0"/>
          <a:ext cx="0" cy="0"/>
          <a:chOff x="0" y="0"/>
          <a:chExt cx="0" cy="0"/>
        </a:xfrm>
      </p:grpSpPr>
      <p:sp>
        <p:nvSpPr>
          <p:cNvPr id="639" name="Shape 63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40" name="Shape 640"/>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5103111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4"/>
        <p:cNvGrpSpPr/>
        <p:nvPr/>
      </p:nvGrpSpPr>
      <p:grpSpPr>
        <a:xfrm>
          <a:off x="0" y="0"/>
          <a:ext cx="0" cy="0"/>
          <a:chOff x="0" y="0"/>
          <a:chExt cx="0" cy="0"/>
        </a:xfrm>
      </p:grpSpPr>
      <p:sp>
        <p:nvSpPr>
          <p:cNvPr id="645" name="Shape 64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46" name="Shape 646"/>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3540049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0"/>
        <p:cNvGrpSpPr/>
        <p:nvPr/>
      </p:nvGrpSpPr>
      <p:grpSpPr>
        <a:xfrm>
          <a:off x="0" y="0"/>
          <a:ext cx="0" cy="0"/>
          <a:chOff x="0" y="0"/>
          <a:chExt cx="0" cy="0"/>
        </a:xfrm>
      </p:grpSpPr>
      <p:sp>
        <p:nvSpPr>
          <p:cNvPr id="651" name="Shape 65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52" name="Shape 652"/>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9231271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5"/>
        <p:cNvGrpSpPr/>
        <p:nvPr/>
      </p:nvGrpSpPr>
      <p:grpSpPr>
        <a:xfrm>
          <a:off x="0" y="0"/>
          <a:ext cx="0" cy="0"/>
          <a:chOff x="0" y="0"/>
          <a:chExt cx="0" cy="0"/>
        </a:xfrm>
      </p:grpSpPr>
      <p:sp>
        <p:nvSpPr>
          <p:cNvPr id="656" name="Shape 65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57" name="Shape 657"/>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5506457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Shape 66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64" name="Shape 664"/>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8101144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7"/>
        <p:cNvGrpSpPr/>
        <p:nvPr/>
      </p:nvGrpSpPr>
      <p:grpSpPr>
        <a:xfrm>
          <a:off x="0" y="0"/>
          <a:ext cx="0" cy="0"/>
          <a:chOff x="0" y="0"/>
          <a:chExt cx="0" cy="0"/>
        </a:xfrm>
      </p:grpSpPr>
      <p:sp>
        <p:nvSpPr>
          <p:cNvPr id="668" name="Shape 66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69" name="Shape 669"/>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4768568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4"/>
        <p:cNvGrpSpPr/>
        <p:nvPr/>
      </p:nvGrpSpPr>
      <p:grpSpPr>
        <a:xfrm>
          <a:off x="0" y="0"/>
          <a:ext cx="0" cy="0"/>
          <a:chOff x="0" y="0"/>
          <a:chExt cx="0" cy="0"/>
        </a:xfrm>
      </p:grpSpPr>
      <p:sp>
        <p:nvSpPr>
          <p:cNvPr id="675" name="Shape 67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76" name="Shape 6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4684401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0"/>
        <p:cNvGrpSpPr/>
        <p:nvPr/>
      </p:nvGrpSpPr>
      <p:grpSpPr>
        <a:xfrm>
          <a:off x="0" y="0"/>
          <a:ext cx="0" cy="0"/>
          <a:chOff x="0" y="0"/>
          <a:chExt cx="0" cy="0"/>
        </a:xfrm>
      </p:grpSpPr>
      <p:sp>
        <p:nvSpPr>
          <p:cNvPr id="681" name="Shape 6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82" name="Shape 68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9451894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Shape 25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54" name="Shape 2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088457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Shape 26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61" name="Shape 2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805595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Shape 26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68" name="Shape 2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881663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Shape 27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75" name="Shape 2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245314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8"/>
        <p:cNvGrpSpPr/>
        <p:nvPr/>
      </p:nvGrpSpPr>
      <p:grpSpPr>
        <a:xfrm>
          <a:off x="0" y="0"/>
          <a:ext cx="0" cy="0"/>
          <a:chOff x="0" y="0"/>
          <a:chExt cx="0" cy="0"/>
        </a:xfrm>
      </p:grpSpPr>
      <p:sp>
        <p:nvSpPr>
          <p:cNvPr id="9" name="Shape 9"/>
          <p:cNvSpPr txBox="1">
            <a:spLocks noGrp="1"/>
          </p:cNvSpPr>
          <p:nvPr>
            <p:ph type="title"/>
          </p:nvPr>
        </p:nvSpPr>
        <p:spPr>
          <a:xfrm rot="5400000">
            <a:off x="11231562" y="1909762"/>
            <a:ext cx="4229100" cy="3482975"/>
          </a:xfrm>
          <a:prstGeom prst="rect">
            <a:avLst/>
          </a:prstGeom>
          <a:noFill/>
          <a:ln>
            <a:noFill/>
          </a:ln>
        </p:spPr>
        <p:txBody>
          <a:bodyPr lIns="91425" tIns="91425" rIns="91425" bIns="91425" anchor="b"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10" name="Shape 10"/>
          <p:cNvSpPr txBox="1">
            <a:spLocks noGrp="1"/>
          </p:cNvSpPr>
          <p:nvPr>
            <p:ph type="body" idx="1"/>
          </p:nvPr>
        </p:nvSpPr>
        <p:spPr>
          <a:xfrm rot="5400000">
            <a:off x="4189412" y="-1497012"/>
            <a:ext cx="4229100" cy="10296524"/>
          </a:xfrm>
          <a:prstGeom prst="rect">
            <a:avLst/>
          </a:prstGeom>
          <a:noFill/>
          <a:ln>
            <a:noFill/>
          </a:ln>
        </p:spPr>
        <p:txBody>
          <a:bodyPr lIns="91425" tIns="91425" rIns="91425" bIns="91425" anchor="t" anchorCtr="0"/>
          <a:lstStyle>
            <a:lvl1pPr marL="342900" lvl="0" indent="-342900" algn="ctr" rtl="0">
              <a:spcBef>
                <a:spcPts val="0"/>
              </a:spcBef>
              <a:spcAft>
                <a:spcPts val="0"/>
              </a:spcAft>
              <a:defRPr/>
            </a:lvl1pPr>
            <a:lvl2pPr marL="742950" lvl="1" indent="-285750" algn="ctr" rtl="0">
              <a:spcBef>
                <a:spcPts val="0"/>
              </a:spcBef>
              <a:spcAft>
                <a:spcPts val="0"/>
              </a:spcAft>
              <a:defRPr/>
            </a:lvl2pPr>
            <a:lvl3pPr marL="1143000" lvl="2" indent="-228600" algn="ctr" rtl="0">
              <a:spcBef>
                <a:spcPts val="0"/>
              </a:spcBef>
              <a:spcAft>
                <a:spcPts val="0"/>
              </a:spcAft>
              <a:defRPr/>
            </a:lvl3pPr>
            <a:lvl4pPr marL="1600200" lvl="3" indent="-228600" algn="ctr" rtl="0">
              <a:spcBef>
                <a:spcPts val="0"/>
              </a:spcBef>
              <a:spcAft>
                <a:spcPts val="0"/>
              </a:spcAft>
              <a:defRPr/>
            </a:lvl4pPr>
            <a:lvl5pPr marL="2057400" lvl="4" indent="-228600"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40" name="Shape 40"/>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marL="342900" lvl="0" indent="-342900" algn="ctr" rtl="0">
              <a:spcBef>
                <a:spcPts val="0"/>
              </a:spcBef>
              <a:spcAft>
                <a:spcPts val="0"/>
              </a:spcAft>
              <a:defRPr/>
            </a:lvl1pPr>
            <a:lvl2pPr marL="742950" lvl="1" indent="-285750" algn="ctr" rtl="0">
              <a:spcBef>
                <a:spcPts val="0"/>
              </a:spcBef>
              <a:spcAft>
                <a:spcPts val="0"/>
              </a:spcAft>
              <a:defRPr/>
            </a:lvl2pPr>
            <a:lvl3pPr marL="1143000" lvl="2" indent="-228600" algn="ctr" rtl="0">
              <a:spcBef>
                <a:spcPts val="0"/>
              </a:spcBef>
              <a:spcAft>
                <a:spcPts val="0"/>
              </a:spcAft>
              <a:defRPr/>
            </a:lvl3pPr>
            <a:lvl4pPr marL="1600200" lvl="3" indent="-228600" algn="ctr" rtl="0">
              <a:spcBef>
                <a:spcPts val="0"/>
              </a:spcBef>
              <a:spcAft>
                <a:spcPts val="0"/>
              </a:spcAft>
              <a:defRPr/>
            </a:lvl4pPr>
            <a:lvl5pPr marL="2057400" lvl="4" indent="-228600"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41"/>
        <p:cNvGrpSpPr/>
        <p:nvPr/>
      </p:nvGrpSpPr>
      <p:grpSpPr>
        <a:xfrm>
          <a:off x="0" y="0"/>
          <a:ext cx="0" cy="0"/>
          <a:chOff x="0" y="0"/>
          <a:chExt cx="0" cy="0"/>
        </a:xfrm>
      </p:grpSpPr>
      <p:sp>
        <p:nvSpPr>
          <p:cNvPr id="42" name="Shape 42"/>
          <p:cNvSpPr txBox="1">
            <a:spLocks noGrp="1"/>
          </p:cNvSpPr>
          <p:nvPr>
            <p:ph type="ctrTitle"/>
          </p:nvPr>
        </p:nvSpPr>
        <p:spPr>
          <a:xfrm>
            <a:off x="1219200" y="2840038"/>
            <a:ext cx="13817599" cy="1960561"/>
          </a:xfrm>
          <a:prstGeom prst="rect">
            <a:avLst/>
          </a:prstGeom>
          <a:noFill/>
          <a:ln>
            <a:noFill/>
          </a:ln>
        </p:spPr>
        <p:txBody>
          <a:bodyPr lIns="91425" tIns="91425" rIns="91425" bIns="91425" anchor="b"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43" name="Shape 43"/>
          <p:cNvSpPr txBox="1">
            <a:spLocks noGrp="1"/>
          </p:cNvSpPr>
          <p:nvPr>
            <p:ph type="subTitle" idx="1"/>
          </p:nvPr>
        </p:nvSpPr>
        <p:spPr>
          <a:xfrm>
            <a:off x="2438400" y="5181600"/>
            <a:ext cx="11379200" cy="2336800"/>
          </a:xfrm>
          <a:prstGeom prst="rect">
            <a:avLst/>
          </a:prstGeom>
          <a:noFill/>
          <a:ln>
            <a:noFill/>
          </a:ln>
        </p:spPr>
        <p:txBody>
          <a:bodyPr lIns="91425" tIns="91425" rIns="91425" bIns="91425" anchor="t" anchorCtr="0"/>
          <a:lstStyle>
            <a:lvl1pPr marL="0" marR="0" lvl="0" indent="0" algn="ctr" rtl="0">
              <a:spcBef>
                <a:spcPts val="0"/>
              </a:spcBef>
              <a:spcAft>
                <a:spcPts val="0"/>
              </a:spcAft>
              <a:buClr>
                <a:schemeClr val="lt1"/>
              </a:buClr>
              <a:buFont typeface="Cabin"/>
              <a:buNone/>
              <a:defRPr/>
            </a:lvl1pPr>
            <a:lvl2pPr marL="457200" marR="0" lvl="1" indent="0" algn="ctr" rtl="0">
              <a:spcBef>
                <a:spcPts val="0"/>
              </a:spcBef>
              <a:spcAft>
                <a:spcPts val="0"/>
              </a:spcAft>
              <a:buClr>
                <a:schemeClr val="lt1"/>
              </a:buClr>
              <a:buFont typeface="Cabin"/>
              <a:buNone/>
              <a:defRPr/>
            </a:lvl2pPr>
            <a:lvl3pPr marL="914400" marR="0" lvl="2" indent="0" algn="ctr" rtl="0">
              <a:spcBef>
                <a:spcPts val="0"/>
              </a:spcBef>
              <a:spcAft>
                <a:spcPts val="0"/>
              </a:spcAft>
              <a:buClr>
                <a:schemeClr val="lt1"/>
              </a:buClr>
              <a:buFont typeface="Cabin"/>
              <a:buNone/>
              <a:defRPr/>
            </a:lvl3pPr>
            <a:lvl4pPr marL="1371600" marR="0" lvl="3" indent="0" algn="ctr" rtl="0">
              <a:spcBef>
                <a:spcPts val="0"/>
              </a:spcBef>
              <a:spcAft>
                <a:spcPts val="0"/>
              </a:spcAft>
              <a:buClr>
                <a:schemeClr val="lt1"/>
              </a:buClr>
              <a:buFont typeface="Cabin"/>
              <a:buNone/>
              <a:defRPr/>
            </a:lvl4pPr>
            <a:lvl5pPr marL="1828800" marR="0" lvl="4" indent="0" algn="ctr" rtl="0">
              <a:spcBef>
                <a:spcPts val="0"/>
              </a:spcBef>
              <a:spcAft>
                <a:spcPts val="0"/>
              </a:spcAft>
              <a:buClr>
                <a:schemeClr val="lt1"/>
              </a:buClr>
              <a:buFont typeface="Cabin"/>
              <a:buNone/>
              <a:defRPr/>
            </a:lvl5pPr>
            <a:lvl6pPr marL="2286000" marR="0" lvl="5" indent="0" algn="ctr" rtl="0">
              <a:spcBef>
                <a:spcPts val="0"/>
              </a:spcBef>
              <a:spcAft>
                <a:spcPts val="0"/>
              </a:spcAft>
              <a:buClr>
                <a:schemeClr val="lt1"/>
              </a:buClr>
              <a:buFont typeface="Cabin"/>
              <a:buNone/>
              <a:defRPr/>
            </a:lvl6pPr>
            <a:lvl7pPr marL="2743200" marR="0" lvl="6" indent="0" algn="ctr" rtl="0">
              <a:spcBef>
                <a:spcPts val="0"/>
              </a:spcBef>
              <a:spcAft>
                <a:spcPts val="0"/>
              </a:spcAft>
              <a:buClr>
                <a:schemeClr val="lt1"/>
              </a:buClr>
              <a:buFont typeface="Cabin"/>
              <a:buNone/>
              <a:defRPr/>
            </a:lvl7pPr>
            <a:lvl8pPr marL="3200400" marR="0" lvl="7" indent="0" algn="ctr" rtl="0">
              <a:spcBef>
                <a:spcPts val="0"/>
              </a:spcBef>
              <a:spcAft>
                <a:spcPts val="0"/>
              </a:spcAft>
              <a:buClr>
                <a:schemeClr val="lt1"/>
              </a:buClr>
              <a:buFont typeface="Cabin"/>
              <a:buNone/>
              <a:defRPr/>
            </a:lvl8pPr>
            <a:lvl9pPr marL="3657600" marR="0" lvl="8" indent="0" algn="ctr" rtl="0">
              <a:spcBef>
                <a:spcPts val="0"/>
              </a:spcBef>
              <a:spcAft>
                <a:spcPts val="0"/>
              </a:spcAft>
              <a:buClr>
                <a:schemeClr val="lt1"/>
              </a:buClr>
              <a:buFont typeface="Cabin"/>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47"/>
        <p:cNvGrpSpPr/>
        <p:nvPr/>
      </p:nvGrpSpPr>
      <p:grpSpPr>
        <a:xfrm>
          <a:off x="0" y="0"/>
          <a:ext cx="0" cy="0"/>
          <a:chOff x="0" y="0"/>
          <a:chExt cx="0" cy="0"/>
        </a:xfrm>
      </p:grpSpPr>
      <p:sp>
        <p:nvSpPr>
          <p:cNvPr id="48" name="Shape 48"/>
          <p:cNvSpPr txBox="1">
            <a:spLocks noGrp="1"/>
          </p:cNvSpPr>
          <p:nvPr>
            <p:ph type="title"/>
          </p:nvPr>
        </p:nvSpPr>
        <p:spPr>
          <a:xfrm rot="5400000">
            <a:off x="9313862" y="2532062"/>
            <a:ext cx="8064499" cy="3482975"/>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49" name="Shape 49"/>
          <p:cNvSpPr txBox="1">
            <a:spLocks noGrp="1"/>
          </p:cNvSpPr>
          <p:nvPr>
            <p:ph type="body" idx="1"/>
          </p:nvPr>
        </p:nvSpPr>
        <p:spPr>
          <a:xfrm rot="5400000">
            <a:off x="2271712" y="-874712"/>
            <a:ext cx="8064499" cy="10296524"/>
          </a:xfrm>
          <a:prstGeom prst="rect">
            <a:avLst/>
          </a:prstGeom>
          <a:noFill/>
          <a:ln>
            <a:noFill/>
          </a:ln>
        </p:spPr>
        <p:txBody>
          <a:bodyPr lIns="91425" tIns="91425" rIns="91425" bIns="91425" anchor="ctr" anchorCtr="0"/>
          <a:lstStyle>
            <a:lvl1pPr marL="711200" lvl="0" indent="-142494" algn="l" rtl="0">
              <a:spcBef>
                <a:spcPts val="3500"/>
              </a:spcBef>
              <a:spcAft>
                <a:spcPts val="0"/>
              </a:spcAft>
              <a:buClr>
                <a:schemeClr val="lt1"/>
              </a:buClr>
              <a:buFont typeface="Cabin"/>
              <a:buChar char="•"/>
              <a:defRPr/>
            </a:lvl1pPr>
            <a:lvl2pPr marL="1003300" lvl="1" indent="-142494" algn="l" rtl="0">
              <a:spcBef>
                <a:spcPts val="3500"/>
              </a:spcBef>
              <a:spcAft>
                <a:spcPts val="0"/>
              </a:spcAft>
              <a:buClr>
                <a:schemeClr val="lt1"/>
              </a:buClr>
              <a:buFont typeface="Cabin"/>
              <a:buChar char="•"/>
              <a:defRPr/>
            </a:lvl2pPr>
            <a:lvl3pPr marL="1295400" lvl="2" indent="-142494" algn="l" rtl="0">
              <a:spcBef>
                <a:spcPts val="3500"/>
              </a:spcBef>
              <a:spcAft>
                <a:spcPts val="0"/>
              </a:spcAft>
              <a:buClr>
                <a:schemeClr val="lt1"/>
              </a:buClr>
              <a:buFont typeface="Cabin"/>
              <a:buChar char="•"/>
              <a:defRPr/>
            </a:lvl3pPr>
            <a:lvl4pPr marL="1600200" lvl="3" indent="-142494" algn="l" rtl="0">
              <a:spcBef>
                <a:spcPts val="3500"/>
              </a:spcBef>
              <a:spcAft>
                <a:spcPts val="0"/>
              </a:spcAft>
              <a:buClr>
                <a:schemeClr val="lt1"/>
              </a:buClr>
              <a:buFont typeface="Cabin"/>
              <a:buChar char="•"/>
              <a:defRPr/>
            </a:lvl4pPr>
            <a:lvl5pPr marL="1892300" lvl="4" indent="-142494" algn="l" rtl="0">
              <a:spcBef>
                <a:spcPts val="3500"/>
              </a:spcBef>
              <a:spcAft>
                <a:spcPts val="0"/>
              </a:spcAft>
              <a:buClr>
                <a:schemeClr val="lt1"/>
              </a:buClr>
              <a:buFont typeface="Cabin"/>
              <a:buChar char="•"/>
              <a:defRPr/>
            </a:lvl5pPr>
            <a:lvl6pPr marL="2349500" lvl="5" indent="-142494" algn="l" rtl="0">
              <a:spcBef>
                <a:spcPts val="3500"/>
              </a:spcBef>
              <a:spcAft>
                <a:spcPts val="0"/>
              </a:spcAft>
              <a:buClr>
                <a:schemeClr val="lt1"/>
              </a:buClr>
              <a:buFont typeface="Cabin"/>
              <a:buChar char="•"/>
              <a:defRPr/>
            </a:lvl6pPr>
            <a:lvl7pPr marL="2806700" lvl="6" indent="-142494" algn="l" rtl="0">
              <a:spcBef>
                <a:spcPts val="3500"/>
              </a:spcBef>
              <a:spcAft>
                <a:spcPts val="0"/>
              </a:spcAft>
              <a:buClr>
                <a:schemeClr val="lt1"/>
              </a:buClr>
              <a:buFont typeface="Cabin"/>
              <a:buChar char="•"/>
              <a:defRPr/>
            </a:lvl7pPr>
            <a:lvl8pPr marL="3263900" lvl="7" indent="-142494" algn="l" rtl="0">
              <a:spcBef>
                <a:spcPts val="3500"/>
              </a:spcBef>
              <a:spcAft>
                <a:spcPts val="0"/>
              </a:spcAft>
              <a:buClr>
                <a:schemeClr val="lt1"/>
              </a:buClr>
              <a:buFont typeface="Cabin"/>
              <a:buChar char="•"/>
              <a:defRPr/>
            </a:lvl8pPr>
            <a:lvl9pPr marL="3721100" lvl="8" indent="-142494" algn="l" rtl="0">
              <a:spcBef>
                <a:spcPts val="3500"/>
              </a:spcBef>
              <a:spcAft>
                <a:spcPts val="0"/>
              </a:spcAft>
              <a:buClr>
                <a:schemeClr val="lt1"/>
              </a:buClr>
              <a:buFont typeface="Cabin"/>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1155700" y="241300"/>
            <a:ext cx="13931900" cy="2298699"/>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52" name="Shape 52"/>
          <p:cNvSpPr txBox="1">
            <a:spLocks noGrp="1"/>
          </p:cNvSpPr>
          <p:nvPr>
            <p:ph type="body" idx="1"/>
          </p:nvPr>
        </p:nvSpPr>
        <p:spPr>
          <a:xfrm rot="5400000">
            <a:off x="5270500" y="-1511300"/>
            <a:ext cx="5702299" cy="13931900"/>
          </a:xfrm>
          <a:prstGeom prst="rect">
            <a:avLst/>
          </a:prstGeom>
          <a:noFill/>
          <a:ln>
            <a:noFill/>
          </a:ln>
        </p:spPr>
        <p:txBody>
          <a:bodyPr lIns="91425" tIns="91425" rIns="91425" bIns="91425" anchor="ctr" anchorCtr="0"/>
          <a:lstStyle>
            <a:lvl1pPr marL="711200" lvl="0" indent="-142494" algn="l" rtl="0">
              <a:spcBef>
                <a:spcPts val="3500"/>
              </a:spcBef>
              <a:spcAft>
                <a:spcPts val="0"/>
              </a:spcAft>
              <a:buClr>
                <a:schemeClr val="lt1"/>
              </a:buClr>
              <a:buFont typeface="Cabin"/>
              <a:buChar char="•"/>
              <a:defRPr/>
            </a:lvl1pPr>
            <a:lvl2pPr marL="1003300" lvl="1" indent="-142494" algn="l" rtl="0">
              <a:spcBef>
                <a:spcPts val="3500"/>
              </a:spcBef>
              <a:spcAft>
                <a:spcPts val="0"/>
              </a:spcAft>
              <a:buClr>
                <a:schemeClr val="lt1"/>
              </a:buClr>
              <a:buFont typeface="Cabin"/>
              <a:buChar char="•"/>
              <a:defRPr/>
            </a:lvl2pPr>
            <a:lvl3pPr marL="1295400" lvl="2" indent="-142494" algn="l" rtl="0">
              <a:spcBef>
                <a:spcPts val="3500"/>
              </a:spcBef>
              <a:spcAft>
                <a:spcPts val="0"/>
              </a:spcAft>
              <a:buClr>
                <a:schemeClr val="lt1"/>
              </a:buClr>
              <a:buFont typeface="Cabin"/>
              <a:buChar char="•"/>
              <a:defRPr/>
            </a:lvl3pPr>
            <a:lvl4pPr marL="1600200" lvl="3" indent="-142494" algn="l" rtl="0">
              <a:spcBef>
                <a:spcPts val="3500"/>
              </a:spcBef>
              <a:spcAft>
                <a:spcPts val="0"/>
              </a:spcAft>
              <a:buClr>
                <a:schemeClr val="lt1"/>
              </a:buClr>
              <a:buFont typeface="Cabin"/>
              <a:buChar char="•"/>
              <a:defRPr/>
            </a:lvl4pPr>
            <a:lvl5pPr marL="1892300" lvl="4" indent="-142494" algn="l" rtl="0">
              <a:spcBef>
                <a:spcPts val="3500"/>
              </a:spcBef>
              <a:spcAft>
                <a:spcPts val="0"/>
              </a:spcAft>
              <a:buClr>
                <a:schemeClr val="lt1"/>
              </a:buClr>
              <a:buFont typeface="Cabin"/>
              <a:buChar char="•"/>
              <a:defRPr/>
            </a:lvl5pPr>
            <a:lvl6pPr marL="2349500" lvl="5" indent="-142494" algn="l" rtl="0">
              <a:spcBef>
                <a:spcPts val="3500"/>
              </a:spcBef>
              <a:spcAft>
                <a:spcPts val="0"/>
              </a:spcAft>
              <a:buClr>
                <a:schemeClr val="lt1"/>
              </a:buClr>
              <a:buFont typeface="Cabin"/>
              <a:buChar char="•"/>
              <a:defRPr/>
            </a:lvl6pPr>
            <a:lvl7pPr marL="2806700" lvl="6" indent="-142494" algn="l" rtl="0">
              <a:spcBef>
                <a:spcPts val="3500"/>
              </a:spcBef>
              <a:spcAft>
                <a:spcPts val="0"/>
              </a:spcAft>
              <a:buClr>
                <a:schemeClr val="lt1"/>
              </a:buClr>
              <a:buFont typeface="Cabin"/>
              <a:buChar char="•"/>
              <a:defRPr/>
            </a:lvl7pPr>
            <a:lvl8pPr marL="3263900" lvl="7" indent="-142494" algn="l" rtl="0">
              <a:spcBef>
                <a:spcPts val="3500"/>
              </a:spcBef>
              <a:spcAft>
                <a:spcPts val="0"/>
              </a:spcAft>
              <a:buClr>
                <a:schemeClr val="lt1"/>
              </a:buClr>
              <a:buFont typeface="Cabin"/>
              <a:buChar char="•"/>
              <a:defRPr/>
            </a:lvl8pPr>
            <a:lvl9pPr marL="3721100" lvl="8" indent="-142494" algn="l" rtl="0">
              <a:spcBef>
                <a:spcPts val="3500"/>
              </a:spcBef>
              <a:spcAft>
                <a:spcPts val="0"/>
              </a:spcAft>
              <a:buClr>
                <a:schemeClr val="lt1"/>
              </a:buClr>
              <a:buFont typeface="Cabin"/>
              <a:buChar cha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3186113" y="6400800"/>
            <a:ext cx="9753599" cy="755649"/>
          </a:xfrm>
          <a:prstGeom prst="rect">
            <a:avLst/>
          </a:prstGeom>
          <a:noFill/>
          <a:ln>
            <a:noFill/>
          </a:ln>
        </p:spPr>
        <p:txBody>
          <a:bodyPr lIns="91425" tIns="91425" rIns="91425" bIns="91425" anchor="b"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55" name="Shape 55"/>
          <p:cNvSpPr>
            <a:spLocks noGrp="1"/>
          </p:cNvSpPr>
          <p:nvPr>
            <p:ph type="pic" idx="2"/>
          </p:nvPr>
        </p:nvSpPr>
        <p:spPr>
          <a:xfrm>
            <a:off x="3186113" y="817562"/>
            <a:ext cx="9753599" cy="5486399"/>
          </a:xfrm>
          <a:prstGeom prst="rect">
            <a:avLst/>
          </a:prstGeom>
          <a:noFill/>
          <a:ln>
            <a:noFill/>
          </a:ln>
        </p:spPr>
      </p:sp>
      <p:sp>
        <p:nvSpPr>
          <p:cNvPr id="56" name="Shape 56"/>
          <p:cNvSpPr txBox="1">
            <a:spLocks noGrp="1"/>
          </p:cNvSpPr>
          <p:nvPr>
            <p:ph type="body" idx="1"/>
          </p:nvPr>
        </p:nvSpPr>
        <p:spPr>
          <a:xfrm>
            <a:off x="3186113" y="7156450"/>
            <a:ext cx="9753599" cy="1073150"/>
          </a:xfrm>
          <a:prstGeom prst="rect">
            <a:avLst/>
          </a:prstGeom>
          <a:noFill/>
          <a:ln>
            <a:noFill/>
          </a:ln>
        </p:spPr>
        <p:txBody>
          <a:bodyPr lIns="91425" tIns="91425" rIns="91425" bIns="91425" anchor="ctr"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57"/>
        <p:cNvGrpSpPr/>
        <p:nvPr/>
      </p:nvGrpSpPr>
      <p:grpSpPr>
        <a:xfrm>
          <a:off x="0" y="0"/>
          <a:ext cx="0" cy="0"/>
          <a:chOff x="0" y="0"/>
          <a:chExt cx="0" cy="0"/>
        </a:xfrm>
      </p:grpSpPr>
      <p:sp>
        <p:nvSpPr>
          <p:cNvPr id="58" name="Shape 58"/>
          <p:cNvSpPr txBox="1">
            <a:spLocks noGrp="1"/>
          </p:cNvSpPr>
          <p:nvPr>
            <p:ph type="title"/>
          </p:nvPr>
        </p:nvSpPr>
        <p:spPr>
          <a:xfrm>
            <a:off x="812800" y="363537"/>
            <a:ext cx="5348287" cy="1549400"/>
          </a:xfrm>
          <a:prstGeom prst="rect">
            <a:avLst/>
          </a:prstGeom>
          <a:noFill/>
          <a:ln>
            <a:noFill/>
          </a:ln>
        </p:spPr>
        <p:txBody>
          <a:bodyPr lIns="91425" tIns="91425" rIns="91425" bIns="91425" anchor="b"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59" name="Shape 59"/>
          <p:cNvSpPr txBox="1">
            <a:spLocks noGrp="1"/>
          </p:cNvSpPr>
          <p:nvPr>
            <p:ph type="body" idx="1"/>
          </p:nvPr>
        </p:nvSpPr>
        <p:spPr>
          <a:xfrm>
            <a:off x="6356350" y="363537"/>
            <a:ext cx="9086849" cy="7804150"/>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60" name="Shape 60"/>
          <p:cNvSpPr txBox="1">
            <a:spLocks noGrp="1"/>
          </p:cNvSpPr>
          <p:nvPr>
            <p:ph type="body" idx="2"/>
          </p:nvPr>
        </p:nvSpPr>
        <p:spPr>
          <a:xfrm>
            <a:off x="812800" y="1912938"/>
            <a:ext cx="5348287" cy="6254749"/>
          </a:xfrm>
          <a:prstGeom prst="rect">
            <a:avLst/>
          </a:prstGeom>
          <a:noFill/>
          <a:ln>
            <a:noFill/>
          </a:ln>
        </p:spPr>
        <p:txBody>
          <a:bodyPr lIns="91425" tIns="91425" rIns="91425" bIns="91425" anchor="ctr"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61"/>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1155700" y="241300"/>
            <a:ext cx="13931900" cy="2298699"/>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812800" y="366712"/>
            <a:ext cx="14630400" cy="1524000"/>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66" name="Shape 66"/>
          <p:cNvSpPr txBox="1">
            <a:spLocks noGrp="1"/>
          </p:cNvSpPr>
          <p:nvPr>
            <p:ph type="body" idx="1"/>
          </p:nvPr>
        </p:nvSpPr>
        <p:spPr>
          <a:xfrm>
            <a:off x="812800" y="2046288"/>
            <a:ext cx="7181849" cy="854074"/>
          </a:xfrm>
          <a:prstGeom prst="rect">
            <a:avLst/>
          </a:prstGeom>
          <a:noFill/>
          <a:ln>
            <a:noFill/>
          </a:ln>
        </p:spPr>
        <p:txBody>
          <a:bodyPr lIns="91425" tIns="91425" rIns="91425" bIns="91425" anchor="b"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
        <p:nvSpPr>
          <p:cNvPr id="67" name="Shape 67"/>
          <p:cNvSpPr txBox="1">
            <a:spLocks noGrp="1"/>
          </p:cNvSpPr>
          <p:nvPr>
            <p:ph type="body" idx="2"/>
          </p:nvPr>
        </p:nvSpPr>
        <p:spPr>
          <a:xfrm>
            <a:off x="812800" y="2900363"/>
            <a:ext cx="7181849" cy="5267324"/>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68" name="Shape 68"/>
          <p:cNvSpPr txBox="1">
            <a:spLocks noGrp="1"/>
          </p:cNvSpPr>
          <p:nvPr>
            <p:ph type="body" idx="3"/>
          </p:nvPr>
        </p:nvSpPr>
        <p:spPr>
          <a:xfrm>
            <a:off x="8258175" y="2046288"/>
            <a:ext cx="7185024" cy="854074"/>
          </a:xfrm>
          <a:prstGeom prst="rect">
            <a:avLst/>
          </a:prstGeom>
          <a:noFill/>
          <a:ln>
            <a:noFill/>
          </a:ln>
        </p:spPr>
        <p:txBody>
          <a:bodyPr lIns="91425" tIns="91425" rIns="91425" bIns="91425" anchor="b"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
        <p:nvSpPr>
          <p:cNvPr id="69" name="Shape 69"/>
          <p:cNvSpPr txBox="1">
            <a:spLocks noGrp="1"/>
          </p:cNvSpPr>
          <p:nvPr>
            <p:ph type="body" idx="4"/>
          </p:nvPr>
        </p:nvSpPr>
        <p:spPr>
          <a:xfrm>
            <a:off x="8258175" y="2900363"/>
            <a:ext cx="7185024" cy="5267324"/>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70"/>
        <p:cNvGrpSpPr/>
        <p:nvPr/>
      </p:nvGrpSpPr>
      <p:grpSpPr>
        <a:xfrm>
          <a:off x="0" y="0"/>
          <a:ext cx="0" cy="0"/>
          <a:chOff x="0" y="0"/>
          <a:chExt cx="0" cy="0"/>
        </a:xfrm>
      </p:grpSpPr>
      <p:sp>
        <p:nvSpPr>
          <p:cNvPr id="71" name="Shape 71"/>
          <p:cNvSpPr txBox="1">
            <a:spLocks noGrp="1"/>
          </p:cNvSpPr>
          <p:nvPr>
            <p:ph type="title"/>
          </p:nvPr>
        </p:nvSpPr>
        <p:spPr>
          <a:xfrm>
            <a:off x="1155700" y="241300"/>
            <a:ext cx="13931900" cy="2298699"/>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72" name="Shape 72"/>
          <p:cNvSpPr txBox="1">
            <a:spLocks noGrp="1"/>
          </p:cNvSpPr>
          <p:nvPr>
            <p:ph type="body" idx="1"/>
          </p:nvPr>
        </p:nvSpPr>
        <p:spPr>
          <a:xfrm>
            <a:off x="1155700" y="2603500"/>
            <a:ext cx="6889750" cy="5702299"/>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73" name="Shape 73"/>
          <p:cNvSpPr txBox="1">
            <a:spLocks noGrp="1"/>
          </p:cNvSpPr>
          <p:nvPr>
            <p:ph type="body" idx="2"/>
          </p:nvPr>
        </p:nvSpPr>
        <p:spPr>
          <a:xfrm>
            <a:off x="8197850" y="2603500"/>
            <a:ext cx="6889750" cy="5702299"/>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11"/>
        <p:cNvGrpSpPr/>
        <p:nvPr/>
      </p:nvGrpSpPr>
      <p:grpSpPr>
        <a:xfrm>
          <a:off x="0" y="0"/>
          <a:ext cx="0" cy="0"/>
          <a:chOff x="0" y="0"/>
          <a:chExt cx="0" cy="0"/>
        </a:xfrm>
      </p:grpSpPr>
      <p:sp>
        <p:nvSpPr>
          <p:cNvPr id="12" name="Shape 12"/>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13" name="Shape 13"/>
          <p:cNvSpPr txBox="1">
            <a:spLocks noGrp="1"/>
          </p:cNvSpPr>
          <p:nvPr>
            <p:ph type="body" idx="1"/>
          </p:nvPr>
        </p:nvSpPr>
        <p:spPr>
          <a:xfrm rot="5400000">
            <a:off x="7594599" y="-1727200"/>
            <a:ext cx="1054100" cy="13931900"/>
          </a:xfrm>
          <a:prstGeom prst="rect">
            <a:avLst/>
          </a:prstGeom>
          <a:noFill/>
          <a:ln>
            <a:noFill/>
          </a:ln>
        </p:spPr>
        <p:txBody>
          <a:bodyPr lIns="91425" tIns="91425" rIns="91425" bIns="91425" anchor="t" anchorCtr="0"/>
          <a:lstStyle>
            <a:lvl1pPr marL="342900" lvl="0" indent="-342900" algn="ctr" rtl="0">
              <a:spcBef>
                <a:spcPts val="0"/>
              </a:spcBef>
              <a:spcAft>
                <a:spcPts val="0"/>
              </a:spcAft>
              <a:defRPr/>
            </a:lvl1pPr>
            <a:lvl2pPr marL="742950" lvl="1" indent="-285750" algn="ctr" rtl="0">
              <a:spcBef>
                <a:spcPts val="0"/>
              </a:spcBef>
              <a:spcAft>
                <a:spcPts val="0"/>
              </a:spcAft>
              <a:defRPr/>
            </a:lvl2pPr>
            <a:lvl3pPr marL="1143000" lvl="2" indent="-228600" algn="ctr" rtl="0">
              <a:spcBef>
                <a:spcPts val="0"/>
              </a:spcBef>
              <a:spcAft>
                <a:spcPts val="0"/>
              </a:spcAft>
              <a:defRPr/>
            </a:lvl3pPr>
            <a:lvl4pPr marL="1600200" lvl="3" indent="-228600" algn="ctr" rtl="0">
              <a:spcBef>
                <a:spcPts val="0"/>
              </a:spcBef>
              <a:spcAft>
                <a:spcPts val="0"/>
              </a:spcAft>
              <a:defRPr/>
            </a:lvl4pPr>
            <a:lvl5pPr marL="2057400" lvl="4" indent="-228600"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1284287" y="5875337"/>
            <a:ext cx="13817599" cy="1816099"/>
          </a:xfrm>
          <a:prstGeom prst="rect">
            <a:avLst/>
          </a:prstGeom>
          <a:noFill/>
          <a:ln>
            <a:noFill/>
          </a:ln>
        </p:spPr>
        <p:txBody>
          <a:bodyPr lIns="91425" tIns="91425" rIns="91425" bIns="91425" anchor="t"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76" name="Shape 76"/>
          <p:cNvSpPr txBox="1">
            <a:spLocks noGrp="1"/>
          </p:cNvSpPr>
          <p:nvPr>
            <p:ph type="body" idx="1"/>
          </p:nvPr>
        </p:nvSpPr>
        <p:spPr>
          <a:xfrm>
            <a:off x="1284287" y="3875087"/>
            <a:ext cx="13817599" cy="2000250"/>
          </a:xfrm>
          <a:prstGeom prst="rect">
            <a:avLst/>
          </a:prstGeom>
          <a:noFill/>
          <a:ln>
            <a:noFill/>
          </a:ln>
        </p:spPr>
        <p:txBody>
          <a:bodyPr lIns="91425" tIns="91425" rIns="91425" bIns="91425" anchor="b"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1155700" y="241300"/>
            <a:ext cx="13931900" cy="2298699"/>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79" name="Shape 79"/>
          <p:cNvSpPr txBox="1">
            <a:spLocks noGrp="1"/>
          </p:cNvSpPr>
          <p:nvPr>
            <p:ph type="body" idx="1"/>
          </p:nvPr>
        </p:nvSpPr>
        <p:spPr>
          <a:xfrm>
            <a:off x="1155700" y="2603500"/>
            <a:ext cx="13931900" cy="5702299"/>
          </a:xfrm>
          <a:prstGeom prst="rect">
            <a:avLst/>
          </a:prstGeom>
          <a:noFill/>
          <a:ln>
            <a:noFill/>
          </a:ln>
        </p:spPr>
        <p:txBody>
          <a:bodyPr lIns="91425" tIns="91425" rIns="91425" bIns="91425" anchor="ctr" anchorCtr="0"/>
          <a:lstStyle>
            <a:lvl1pPr marL="711200" lvl="0" indent="-142494" algn="l" rtl="0">
              <a:spcBef>
                <a:spcPts val="3500"/>
              </a:spcBef>
              <a:spcAft>
                <a:spcPts val="0"/>
              </a:spcAft>
              <a:buClr>
                <a:schemeClr val="lt1"/>
              </a:buClr>
              <a:buFont typeface="Cabin"/>
              <a:buChar char="•"/>
              <a:defRPr/>
            </a:lvl1pPr>
            <a:lvl2pPr marL="1003300" lvl="1" indent="-142494" algn="l" rtl="0">
              <a:spcBef>
                <a:spcPts val="3500"/>
              </a:spcBef>
              <a:spcAft>
                <a:spcPts val="0"/>
              </a:spcAft>
              <a:buClr>
                <a:schemeClr val="lt1"/>
              </a:buClr>
              <a:buFont typeface="Cabin"/>
              <a:buChar char="•"/>
              <a:defRPr/>
            </a:lvl2pPr>
            <a:lvl3pPr marL="1295400" lvl="2" indent="-142494" algn="l" rtl="0">
              <a:spcBef>
                <a:spcPts val="3500"/>
              </a:spcBef>
              <a:spcAft>
                <a:spcPts val="0"/>
              </a:spcAft>
              <a:buClr>
                <a:schemeClr val="lt1"/>
              </a:buClr>
              <a:buFont typeface="Cabin"/>
              <a:buChar char="•"/>
              <a:defRPr/>
            </a:lvl3pPr>
            <a:lvl4pPr marL="1600200" lvl="3" indent="-142494" algn="l" rtl="0">
              <a:spcBef>
                <a:spcPts val="3500"/>
              </a:spcBef>
              <a:spcAft>
                <a:spcPts val="0"/>
              </a:spcAft>
              <a:buClr>
                <a:schemeClr val="lt1"/>
              </a:buClr>
              <a:buFont typeface="Cabin"/>
              <a:buChar char="•"/>
              <a:defRPr/>
            </a:lvl4pPr>
            <a:lvl5pPr marL="1892300" lvl="4" indent="-142494" algn="l" rtl="0">
              <a:spcBef>
                <a:spcPts val="3500"/>
              </a:spcBef>
              <a:spcAft>
                <a:spcPts val="0"/>
              </a:spcAft>
              <a:buClr>
                <a:schemeClr val="lt1"/>
              </a:buClr>
              <a:buFont typeface="Cabin"/>
              <a:buChar char="•"/>
              <a:defRPr/>
            </a:lvl5pPr>
            <a:lvl6pPr marL="2349500" lvl="5" indent="-142494" algn="l" rtl="0">
              <a:spcBef>
                <a:spcPts val="3500"/>
              </a:spcBef>
              <a:spcAft>
                <a:spcPts val="0"/>
              </a:spcAft>
              <a:buClr>
                <a:schemeClr val="lt1"/>
              </a:buClr>
              <a:buFont typeface="Cabin"/>
              <a:buChar char="•"/>
              <a:defRPr/>
            </a:lvl6pPr>
            <a:lvl7pPr marL="2806700" lvl="6" indent="-142494" algn="l" rtl="0">
              <a:spcBef>
                <a:spcPts val="3500"/>
              </a:spcBef>
              <a:spcAft>
                <a:spcPts val="0"/>
              </a:spcAft>
              <a:buClr>
                <a:schemeClr val="lt1"/>
              </a:buClr>
              <a:buFont typeface="Cabin"/>
              <a:buChar char="•"/>
              <a:defRPr/>
            </a:lvl7pPr>
            <a:lvl8pPr marL="3263900" lvl="7" indent="-142494" algn="l" rtl="0">
              <a:spcBef>
                <a:spcPts val="3500"/>
              </a:spcBef>
              <a:spcAft>
                <a:spcPts val="0"/>
              </a:spcAft>
              <a:buClr>
                <a:schemeClr val="lt1"/>
              </a:buClr>
              <a:buFont typeface="Cabin"/>
              <a:buChar char="•"/>
              <a:defRPr/>
            </a:lvl8pPr>
            <a:lvl9pPr marL="3721100" lvl="8" indent="-142494" algn="l" rtl="0">
              <a:spcBef>
                <a:spcPts val="3500"/>
              </a:spcBef>
              <a:spcAft>
                <a:spcPts val="0"/>
              </a:spcAft>
              <a:buClr>
                <a:schemeClr val="lt1"/>
              </a:buClr>
              <a:buFont typeface="Cabin"/>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80"/>
        <p:cNvGrpSpPr/>
        <p:nvPr/>
      </p:nvGrpSpPr>
      <p:grpSpPr>
        <a:xfrm>
          <a:off x="0" y="0"/>
          <a:ext cx="0" cy="0"/>
          <a:chOff x="0" y="0"/>
          <a:chExt cx="0" cy="0"/>
        </a:xfrm>
      </p:grpSpPr>
      <p:sp>
        <p:nvSpPr>
          <p:cNvPr id="81" name="Shape 81"/>
          <p:cNvSpPr txBox="1">
            <a:spLocks noGrp="1"/>
          </p:cNvSpPr>
          <p:nvPr>
            <p:ph type="ctrTitle"/>
          </p:nvPr>
        </p:nvSpPr>
        <p:spPr>
          <a:xfrm>
            <a:off x="1219200" y="2840038"/>
            <a:ext cx="13817599" cy="1960561"/>
          </a:xfrm>
          <a:prstGeom prst="rect">
            <a:avLst/>
          </a:prstGeom>
          <a:noFill/>
          <a:ln>
            <a:noFill/>
          </a:ln>
        </p:spPr>
        <p:txBody>
          <a:bodyPr lIns="91425" tIns="91425" rIns="91425" bIns="91425" anchor="ctr"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82" name="Shape 82"/>
          <p:cNvSpPr txBox="1">
            <a:spLocks noGrp="1"/>
          </p:cNvSpPr>
          <p:nvPr>
            <p:ph type="subTitle" idx="1"/>
          </p:nvPr>
        </p:nvSpPr>
        <p:spPr>
          <a:xfrm>
            <a:off x="2438400" y="5181600"/>
            <a:ext cx="11379200" cy="2336800"/>
          </a:xfrm>
          <a:prstGeom prst="rect">
            <a:avLst/>
          </a:prstGeom>
          <a:noFill/>
          <a:ln>
            <a:noFill/>
          </a:ln>
        </p:spPr>
        <p:txBody>
          <a:bodyPr lIns="91425" tIns="91425" rIns="91425" bIns="91425" anchor="ctr" anchorCtr="0"/>
          <a:lstStyle>
            <a:lvl1pPr marL="0" marR="0" lvl="0" indent="0" algn="ctr" rtl="0">
              <a:spcBef>
                <a:spcPts val="3500"/>
              </a:spcBef>
              <a:spcAft>
                <a:spcPts val="0"/>
              </a:spcAft>
              <a:buClr>
                <a:schemeClr val="lt1"/>
              </a:buClr>
              <a:buFont typeface="Cabin"/>
              <a:buNone/>
              <a:defRPr/>
            </a:lvl1pPr>
            <a:lvl2pPr marL="457200" marR="0" lvl="1" indent="0" algn="ctr" rtl="0">
              <a:spcBef>
                <a:spcPts val="3500"/>
              </a:spcBef>
              <a:spcAft>
                <a:spcPts val="0"/>
              </a:spcAft>
              <a:buClr>
                <a:schemeClr val="lt1"/>
              </a:buClr>
              <a:buFont typeface="Cabin"/>
              <a:buNone/>
              <a:defRPr/>
            </a:lvl2pPr>
            <a:lvl3pPr marL="914400" marR="0" lvl="2" indent="0" algn="ctr" rtl="0">
              <a:spcBef>
                <a:spcPts val="3500"/>
              </a:spcBef>
              <a:spcAft>
                <a:spcPts val="0"/>
              </a:spcAft>
              <a:buClr>
                <a:schemeClr val="lt1"/>
              </a:buClr>
              <a:buFont typeface="Cabin"/>
              <a:buNone/>
              <a:defRPr/>
            </a:lvl3pPr>
            <a:lvl4pPr marL="1371600" marR="0" lvl="3" indent="0" algn="ctr" rtl="0">
              <a:spcBef>
                <a:spcPts val="3500"/>
              </a:spcBef>
              <a:spcAft>
                <a:spcPts val="0"/>
              </a:spcAft>
              <a:buClr>
                <a:schemeClr val="lt1"/>
              </a:buClr>
              <a:buFont typeface="Cabin"/>
              <a:buNone/>
              <a:defRPr/>
            </a:lvl4pPr>
            <a:lvl5pPr marL="1828800" marR="0" lvl="4" indent="0" algn="ctr" rtl="0">
              <a:spcBef>
                <a:spcPts val="3500"/>
              </a:spcBef>
              <a:spcAft>
                <a:spcPts val="0"/>
              </a:spcAft>
              <a:buClr>
                <a:schemeClr val="lt1"/>
              </a:buClr>
              <a:buFont typeface="Cabin"/>
              <a:buNone/>
              <a:defRPr/>
            </a:lvl5pPr>
            <a:lvl6pPr marL="2286000" marR="0" lvl="5" indent="0" algn="ctr" rtl="0">
              <a:spcBef>
                <a:spcPts val="3500"/>
              </a:spcBef>
              <a:spcAft>
                <a:spcPts val="0"/>
              </a:spcAft>
              <a:buClr>
                <a:schemeClr val="lt1"/>
              </a:buClr>
              <a:buFont typeface="Cabin"/>
              <a:buNone/>
              <a:defRPr/>
            </a:lvl6pPr>
            <a:lvl7pPr marL="2743200" marR="0" lvl="6" indent="0" algn="ctr" rtl="0">
              <a:spcBef>
                <a:spcPts val="3500"/>
              </a:spcBef>
              <a:spcAft>
                <a:spcPts val="0"/>
              </a:spcAft>
              <a:buClr>
                <a:schemeClr val="lt1"/>
              </a:buClr>
              <a:buFont typeface="Cabin"/>
              <a:buNone/>
              <a:defRPr/>
            </a:lvl7pPr>
            <a:lvl8pPr marL="3200400" marR="0" lvl="7" indent="0" algn="ctr" rtl="0">
              <a:spcBef>
                <a:spcPts val="3500"/>
              </a:spcBef>
              <a:spcAft>
                <a:spcPts val="0"/>
              </a:spcAft>
              <a:buClr>
                <a:schemeClr val="lt1"/>
              </a:buClr>
              <a:buFont typeface="Cabin"/>
              <a:buNone/>
              <a:defRPr/>
            </a:lvl8pPr>
            <a:lvl9pPr marL="3657600" marR="0" lvl="8" indent="0" algn="ctr" rtl="0">
              <a:spcBef>
                <a:spcPts val="3500"/>
              </a:spcBef>
              <a:spcAft>
                <a:spcPts val="0"/>
              </a:spcAft>
              <a:buClr>
                <a:schemeClr val="lt1"/>
              </a:buClr>
              <a:buFont typeface="Cabin"/>
              <a:buNon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86"/>
        <p:cNvGrpSpPr/>
        <p:nvPr/>
      </p:nvGrpSpPr>
      <p:grpSpPr>
        <a:xfrm>
          <a:off x="0" y="0"/>
          <a:ext cx="0" cy="0"/>
          <a:chOff x="0" y="0"/>
          <a:chExt cx="0" cy="0"/>
        </a:xfrm>
      </p:grpSpPr>
      <p:sp>
        <p:nvSpPr>
          <p:cNvPr id="87" name="Shape 87"/>
          <p:cNvSpPr txBox="1">
            <a:spLocks noGrp="1"/>
          </p:cNvSpPr>
          <p:nvPr>
            <p:ph type="title"/>
          </p:nvPr>
        </p:nvSpPr>
        <p:spPr>
          <a:xfrm rot="5400000">
            <a:off x="9313862" y="2532062"/>
            <a:ext cx="8064499" cy="3482975"/>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88" name="Shape 88"/>
          <p:cNvSpPr txBox="1">
            <a:spLocks noGrp="1"/>
          </p:cNvSpPr>
          <p:nvPr>
            <p:ph type="body" idx="1"/>
          </p:nvPr>
        </p:nvSpPr>
        <p:spPr>
          <a:xfrm rot="5400000">
            <a:off x="2271712" y="-874712"/>
            <a:ext cx="8064499" cy="10296524"/>
          </a:xfrm>
          <a:prstGeom prst="rect">
            <a:avLst/>
          </a:prstGeom>
          <a:noFill/>
          <a:ln>
            <a:noFill/>
          </a:ln>
        </p:spPr>
        <p:txBody>
          <a:bodyPr lIns="91425" tIns="91425" rIns="91425" bIns="91425" anchor="t" anchorCtr="0"/>
          <a:lstStyle>
            <a:lvl1pPr marL="647700" lvl="0" indent="-165861" algn="l" rtl="0">
              <a:spcBef>
                <a:spcPts val="3500"/>
              </a:spcBef>
              <a:spcAft>
                <a:spcPts val="0"/>
              </a:spcAft>
              <a:buClr>
                <a:schemeClr val="lt1"/>
              </a:buClr>
              <a:buFont typeface="Cabin"/>
              <a:buChar char="•"/>
              <a:defRPr/>
            </a:lvl1pPr>
            <a:lvl2pPr marL="939800" lvl="1" indent="-165861" algn="l" rtl="0">
              <a:spcBef>
                <a:spcPts val="3500"/>
              </a:spcBef>
              <a:spcAft>
                <a:spcPts val="0"/>
              </a:spcAft>
              <a:buClr>
                <a:schemeClr val="lt1"/>
              </a:buClr>
              <a:buFont typeface="Cabin"/>
              <a:buChar char="•"/>
              <a:defRPr/>
            </a:lvl2pPr>
            <a:lvl3pPr marL="1231900" lvl="2" indent="-165861" algn="l" rtl="0">
              <a:spcBef>
                <a:spcPts val="3500"/>
              </a:spcBef>
              <a:spcAft>
                <a:spcPts val="0"/>
              </a:spcAft>
              <a:buClr>
                <a:schemeClr val="lt1"/>
              </a:buClr>
              <a:buFont typeface="Cabin"/>
              <a:buChar char="•"/>
              <a:defRPr/>
            </a:lvl3pPr>
            <a:lvl4pPr marL="1536700" lvl="3" indent="-165861" algn="l" rtl="0">
              <a:spcBef>
                <a:spcPts val="3500"/>
              </a:spcBef>
              <a:spcAft>
                <a:spcPts val="0"/>
              </a:spcAft>
              <a:buClr>
                <a:schemeClr val="lt1"/>
              </a:buClr>
              <a:buFont typeface="Cabin"/>
              <a:buChar char="•"/>
              <a:defRPr/>
            </a:lvl4pPr>
            <a:lvl5pPr marL="1828800" lvl="4" indent="-165861" algn="l" rtl="0">
              <a:spcBef>
                <a:spcPts val="3500"/>
              </a:spcBef>
              <a:spcAft>
                <a:spcPts val="0"/>
              </a:spcAft>
              <a:buClr>
                <a:schemeClr val="lt1"/>
              </a:buClr>
              <a:buFont typeface="Cabin"/>
              <a:buChar char="•"/>
              <a:defRPr/>
            </a:lvl5pPr>
            <a:lvl6pPr marL="2286000" lvl="5" indent="-165861" algn="l" rtl="0">
              <a:spcBef>
                <a:spcPts val="3500"/>
              </a:spcBef>
              <a:spcAft>
                <a:spcPts val="0"/>
              </a:spcAft>
              <a:buClr>
                <a:schemeClr val="lt1"/>
              </a:buClr>
              <a:buFont typeface="Cabin"/>
              <a:buChar char="•"/>
              <a:defRPr/>
            </a:lvl6pPr>
            <a:lvl7pPr marL="2743200" lvl="6" indent="-165861" algn="l" rtl="0">
              <a:spcBef>
                <a:spcPts val="3500"/>
              </a:spcBef>
              <a:spcAft>
                <a:spcPts val="0"/>
              </a:spcAft>
              <a:buClr>
                <a:schemeClr val="lt1"/>
              </a:buClr>
              <a:buFont typeface="Cabin"/>
              <a:buChar char="•"/>
              <a:defRPr/>
            </a:lvl7pPr>
            <a:lvl8pPr marL="3200400" lvl="7" indent="-165861" algn="l" rtl="0">
              <a:spcBef>
                <a:spcPts val="3500"/>
              </a:spcBef>
              <a:spcAft>
                <a:spcPts val="0"/>
              </a:spcAft>
              <a:buClr>
                <a:schemeClr val="lt1"/>
              </a:buClr>
              <a:buFont typeface="Cabin"/>
              <a:buChar char="•"/>
              <a:defRPr/>
            </a:lvl8pPr>
            <a:lvl9pPr marL="3657600" lvl="8" indent="-165861" algn="l" rtl="0">
              <a:spcBef>
                <a:spcPts val="3500"/>
              </a:spcBef>
              <a:spcAft>
                <a:spcPts val="0"/>
              </a:spcAft>
              <a:buClr>
                <a:schemeClr val="lt1"/>
              </a:buClr>
              <a:buFont typeface="Cabin"/>
              <a:buChar char="•"/>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1155700" y="241300"/>
            <a:ext cx="13931900" cy="2298699"/>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91" name="Shape 91"/>
          <p:cNvSpPr txBox="1">
            <a:spLocks noGrp="1"/>
          </p:cNvSpPr>
          <p:nvPr>
            <p:ph type="body" idx="1"/>
          </p:nvPr>
        </p:nvSpPr>
        <p:spPr>
          <a:xfrm rot="5400000">
            <a:off x="5270500" y="-1511300"/>
            <a:ext cx="5702299" cy="13931900"/>
          </a:xfrm>
          <a:prstGeom prst="rect">
            <a:avLst/>
          </a:prstGeom>
          <a:noFill/>
          <a:ln>
            <a:noFill/>
          </a:ln>
        </p:spPr>
        <p:txBody>
          <a:bodyPr lIns="91425" tIns="91425" rIns="91425" bIns="91425" anchor="t" anchorCtr="0"/>
          <a:lstStyle>
            <a:lvl1pPr marL="647700" lvl="0" indent="-165861" algn="l" rtl="0">
              <a:spcBef>
                <a:spcPts val="3500"/>
              </a:spcBef>
              <a:spcAft>
                <a:spcPts val="0"/>
              </a:spcAft>
              <a:buClr>
                <a:schemeClr val="lt1"/>
              </a:buClr>
              <a:buFont typeface="Cabin"/>
              <a:buChar char="•"/>
              <a:defRPr/>
            </a:lvl1pPr>
            <a:lvl2pPr marL="939800" lvl="1" indent="-165861" algn="l" rtl="0">
              <a:spcBef>
                <a:spcPts val="3500"/>
              </a:spcBef>
              <a:spcAft>
                <a:spcPts val="0"/>
              </a:spcAft>
              <a:buClr>
                <a:schemeClr val="lt1"/>
              </a:buClr>
              <a:buFont typeface="Cabin"/>
              <a:buChar char="•"/>
              <a:defRPr/>
            </a:lvl2pPr>
            <a:lvl3pPr marL="1231900" lvl="2" indent="-165861" algn="l" rtl="0">
              <a:spcBef>
                <a:spcPts val="3500"/>
              </a:spcBef>
              <a:spcAft>
                <a:spcPts val="0"/>
              </a:spcAft>
              <a:buClr>
                <a:schemeClr val="lt1"/>
              </a:buClr>
              <a:buFont typeface="Cabin"/>
              <a:buChar char="•"/>
              <a:defRPr/>
            </a:lvl3pPr>
            <a:lvl4pPr marL="1536700" lvl="3" indent="-165861" algn="l" rtl="0">
              <a:spcBef>
                <a:spcPts val="3500"/>
              </a:spcBef>
              <a:spcAft>
                <a:spcPts val="0"/>
              </a:spcAft>
              <a:buClr>
                <a:schemeClr val="lt1"/>
              </a:buClr>
              <a:buFont typeface="Cabin"/>
              <a:buChar char="•"/>
              <a:defRPr/>
            </a:lvl4pPr>
            <a:lvl5pPr marL="1828800" lvl="4" indent="-165861" algn="l" rtl="0">
              <a:spcBef>
                <a:spcPts val="3500"/>
              </a:spcBef>
              <a:spcAft>
                <a:spcPts val="0"/>
              </a:spcAft>
              <a:buClr>
                <a:schemeClr val="lt1"/>
              </a:buClr>
              <a:buFont typeface="Cabin"/>
              <a:buChar char="•"/>
              <a:defRPr/>
            </a:lvl5pPr>
            <a:lvl6pPr marL="2286000" lvl="5" indent="-165861" algn="l" rtl="0">
              <a:spcBef>
                <a:spcPts val="3500"/>
              </a:spcBef>
              <a:spcAft>
                <a:spcPts val="0"/>
              </a:spcAft>
              <a:buClr>
                <a:schemeClr val="lt1"/>
              </a:buClr>
              <a:buFont typeface="Cabin"/>
              <a:buChar char="•"/>
              <a:defRPr/>
            </a:lvl6pPr>
            <a:lvl7pPr marL="2743200" lvl="6" indent="-165861" algn="l" rtl="0">
              <a:spcBef>
                <a:spcPts val="3500"/>
              </a:spcBef>
              <a:spcAft>
                <a:spcPts val="0"/>
              </a:spcAft>
              <a:buClr>
                <a:schemeClr val="lt1"/>
              </a:buClr>
              <a:buFont typeface="Cabin"/>
              <a:buChar char="•"/>
              <a:defRPr/>
            </a:lvl7pPr>
            <a:lvl8pPr marL="3200400" lvl="7" indent="-165861" algn="l" rtl="0">
              <a:spcBef>
                <a:spcPts val="3500"/>
              </a:spcBef>
              <a:spcAft>
                <a:spcPts val="0"/>
              </a:spcAft>
              <a:buClr>
                <a:schemeClr val="lt1"/>
              </a:buClr>
              <a:buFont typeface="Cabin"/>
              <a:buChar char="•"/>
              <a:defRPr/>
            </a:lvl8pPr>
            <a:lvl9pPr marL="3657600" lvl="8" indent="-165861" algn="l" rtl="0">
              <a:spcBef>
                <a:spcPts val="3500"/>
              </a:spcBef>
              <a:spcAft>
                <a:spcPts val="0"/>
              </a:spcAft>
              <a:buClr>
                <a:schemeClr val="lt1"/>
              </a:buClr>
              <a:buFont typeface="Cabin"/>
              <a:buChar char="•"/>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92"/>
        <p:cNvGrpSpPr/>
        <p:nvPr/>
      </p:nvGrpSpPr>
      <p:grpSpPr>
        <a:xfrm>
          <a:off x="0" y="0"/>
          <a:ext cx="0" cy="0"/>
          <a:chOff x="0" y="0"/>
          <a:chExt cx="0" cy="0"/>
        </a:xfrm>
      </p:grpSpPr>
      <p:sp>
        <p:nvSpPr>
          <p:cNvPr id="93" name="Shape 93"/>
          <p:cNvSpPr txBox="1">
            <a:spLocks noGrp="1"/>
          </p:cNvSpPr>
          <p:nvPr>
            <p:ph type="title"/>
          </p:nvPr>
        </p:nvSpPr>
        <p:spPr>
          <a:xfrm>
            <a:off x="3186113" y="6400800"/>
            <a:ext cx="9753599" cy="755649"/>
          </a:xfrm>
          <a:prstGeom prst="rect">
            <a:avLst/>
          </a:prstGeom>
          <a:noFill/>
          <a:ln>
            <a:noFill/>
          </a:ln>
        </p:spPr>
        <p:txBody>
          <a:bodyPr lIns="91425" tIns="91425" rIns="91425" bIns="91425" anchor="b"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94" name="Shape 94"/>
          <p:cNvSpPr>
            <a:spLocks noGrp="1"/>
          </p:cNvSpPr>
          <p:nvPr>
            <p:ph type="pic" idx="2"/>
          </p:nvPr>
        </p:nvSpPr>
        <p:spPr>
          <a:xfrm>
            <a:off x="3186113" y="817562"/>
            <a:ext cx="9753599" cy="5486399"/>
          </a:xfrm>
          <a:prstGeom prst="rect">
            <a:avLst/>
          </a:prstGeom>
          <a:noFill/>
          <a:ln>
            <a:noFill/>
          </a:ln>
        </p:spPr>
      </p:sp>
      <p:sp>
        <p:nvSpPr>
          <p:cNvPr id="95" name="Shape 95"/>
          <p:cNvSpPr txBox="1">
            <a:spLocks noGrp="1"/>
          </p:cNvSpPr>
          <p:nvPr>
            <p:ph type="body" idx="1"/>
          </p:nvPr>
        </p:nvSpPr>
        <p:spPr>
          <a:xfrm>
            <a:off x="3186113" y="7156450"/>
            <a:ext cx="9753599" cy="1073150"/>
          </a:xfrm>
          <a:prstGeom prst="rect">
            <a:avLst/>
          </a:prstGeom>
          <a:noFill/>
          <a:ln>
            <a:noFill/>
          </a:ln>
        </p:spPr>
        <p:txBody>
          <a:bodyPr lIns="91425" tIns="91425" rIns="91425" bIns="91425" anchor="t"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812800" y="363537"/>
            <a:ext cx="5348287" cy="1549400"/>
          </a:xfrm>
          <a:prstGeom prst="rect">
            <a:avLst/>
          </a:prstGeom>
          <a:noFill/>
          <a:ln>
            <a:noFill/>
          </a:ln>
        </p:spPr>
        <p:txBody>
          <a:bodyPr lIns="91425" tIns="91425" rIns="91425" bIns="91425" anchor="b"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98" name="Shape 98"/>
          <p:cNvSpPr txBox="1">
            <a:spLocks noGrp="1"/>
          </p:cNvSpPr>
          <p:nvPr>
            <p:ph type="body" idx="1"/>
          </p:nvPr>
        </p:nvSpPr>
        <p:spPr>
          <a:xfrm>
            <a:off x="6356350" y="363537"/>
            <a:ext cx="9086849" cy="7804150"/>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99" name="Shape 99"/>
          <p:cNvSpPr txBox="1">
            <a:spLocks noGrp="1"/>
          </p:cNvSpPr>
          <p:nvPr>
            <p:ph type="body" idx="2"/>
          </p:nvPr>
        </p:nvSpPr>
        <p:spPr>
          <a:xfrm>
            <a:off x="812800" y="1912938"/>
            <a:ext cx="5348287" cy="6254749"/>
          </a:xfrm>
          <a:prstGeom prst="rect">
            <a:avLst/>
          </a:prstGeom>
          <a:noFill/>
          <a:ln>
            <a:noFill/>
          </a:ln>
        </p:spPr>
        <p:txBody>
          <a:bodyPr lIns="91425" tIns="91425" rIns="91425" bIns="91425" anchor="t"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00"/>
        <p:cNvGrpSpPr/>
        <p:nvPr/>
      </p:nvGrpSpPr>
      <p:grpSpPr>
        <a:xfrm>
          <a:off x="0" y="0"/>
          <a:ext cx="0" cy="0"/>
          <a:chOff x="0" y="0"/>
          <a:chExt cx="0" cy="0"/>
        </a:xfrm>
      </p:grpSpPr>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101"/>
        <p:cNvGrpSpPr/>
        <p:nvPr/>
      </p:nvGrpSpPr>
      <p:grpSpPr>
        <a:xfrm>
          <a:off x="0" y="0"/>
          <a:ext cx="0" cy="0"/>
          <a:chOff x="0" y="0"/>
          <a:chExt cx="0" cy="0"/>
        </a:xfrm>
      </p:grpSpPr>
      <p:sp>
        <p:nvSpPr>
          <p:cNvPr id="102" name="Shape 102"/>
          <p:cNvSpPr txBox="1">
            <a:spLocks noGrp="1"/>
          </p:cNvSpPr>
          <p:nvPr>
            <p:ph type="title"/>
          </p:nvPr>
        </p:nvSpPr>
        <p:spPr>
          <a:xfrm>
            <a:off x="1155700" y="241300"/>
            <a:ext cx="13931900" cy="2298699"/>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103"/>
        <p:cNvGrpSpPr/>
        <p:nvPr/>
      </p:nvGrpSpPr>
      <p:grpSpPr>
        <a:xfrm>
          <a:off x="0" y="0"/>
          <a:ext cx="0" cy="0"/>
          <a:chOff x="0" y="0"/>
          <a:chExt cx="0" cy="0"/>
        </a:xfrm>
      </p:grpSpPr>
      <p:sp>
        <p:nvSpPr>
          <p:cNvPr id="104" name="Shape 104"/>
          <p:cNvSpPr txBox="1">
            <a:spLocks noGrp="1"/>
          </p:cNvSpPr>
          <p:nvPr>
            <p:ph type="title"/>
          </p:nvPr>
        </p:nvSpPr>
        <p:spPr>
          <a:xfrm>
            <a:off x="812800" y="366712"/>
            <a:ext cx="14630400" cy="1524000"/>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05" name="Shape 105"/>
          <p:cNvSpPr txBox="1">
            <a:spLocks noGrp="1"/>
          </p:cNvSpPr>
          <p:nvPr>
            <p:ph type="body" idx="1"/>
          </p:nvPr>
        </p:nvSpPr>
        <p:spPr>
          <a:xfrm>
            <a:off x="812800" y="2046288"/>
            <a:ext cx="7181849" cy="854074"/>
          </a:xfrm>
          <a:prstGeom prst="rect">
            <a:avLst/>
          </a:prstGeom>
          <a:noFill/>
          <a:ln>
            <a:noFill/>
          </a:ln>
        </p:spPr>
        <p:txBody>
          <a:bodyPr lIns="91425" tIns="91425" rIns="91425" bIns="91425" anchor="b"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
        <p:nvSpPr>
          <p:cNvPr id="106" name="Shape 106"/>
          <p:cNvSpPr txBox="1">
            <a:spLocks noGrp="1"/>
          </p:cNvSpPr>
          <p:nvPr>
            <p:ph type="body" idx="2"/>
          </p:nvPr>
        </p:nvSpPr>
        <p:spPr>
          <a:xfrm>
            <a:off x="812800" y="2900363"/>
            <a:ext cx="7181849" cy="5267324"/>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07" name="Shape 107"/>
          <p:cNvSpPr txBox="1">
            <a:spLocks noGrp="1"/>
          </p:cNvSpPr>
          <p:nvPr>
            <p:ph type="body" idx="3"/>
          </p:nvPr>
        </p:nvSpPr>
        <p:spPr>
          <a:xfrm>
            <a:off x="8258175" y="2046288"/>
            <a:ext cx="7185024" cy="854074"/>
          </a:xfrm>
          <a:prstGeom prst="rect">
            <a:avLst/>
          </a:prstGeom>
          <a:noFill/>
          <a:ln>
            <a:noFill/>
          </a:ln>
        </p:spPr>
        <p:txBody>
          <a:bodyPr lIns="91425" tIns="91425" rIns="91425" bIns="91425" anchor="b"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
        <p:nvSpPr>
          <p:cNvPr id="108" name="Shape 108"/>
          <p:cNvSpPr txBox="1">
            <a:spLocks noGrp="1"/>
          </p:cNvSpPr>
          <p:nvPr>
            <p:ph type="body" idx="4"/>
          </p:nvPr>
        </p:nvSpPr>
        <p:spPr>
          <a:xfrm>
            <a:off x="8258175" y="2900363"/>
            <a:ext cx="7185024" cy="5267324"/>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14"/>
        <p:cNvGrpSpPr/>
        <p:nvPr/>
      </p:nvGrpSpPr>
      <p:grpSpPr>
        <a:xfrm>
          <a:off x="0" y="0"/>
          <a:ext cx="0" cy="0"/>
          <a:chOff x="0" y="0"/>
          <a:chExt cx="0" cy="0"/>
        </a:xfrm>
      </p:grpSpPr>
      <p:sp>
        <p:nvSpPr>
          <p:cNvPr id="15" name="Shape 15"/>
          <p:cNvSpPr txBox="1">
            <a:spLocks noGrp="1"/>
          </p:cNvSpPr>
          <p:nvPr>
            <p:ph type="title"/>
          </p:nvPr>
        </p:nvSpPr>
        <p:spPr>
          <a:xfrm>
            <a:off x="3186113" y="6400800"/>
            <a:ext cx="9753599" cy="755649"/>
          </a:xfrm>
          <a:prstGeom prst="rect">
            <a:avLst/>
          </a:prstGeom>
          <a:noFill/>
          <a:ln>
            <a:noFill/>
          </a:ln>
        </p:spPr>
        <p:txBody>
          <a:bodyPr lIns="91425" tIns="91425" rIns="91425" bIns="91425" anchor="b"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6" name="Shape 16"/>
          <p:cNvSpPr>
            <a:spLocks noGrp="1"/>
          </p:cNvSpPr>
          <p:nvPr>
            <p:ph type="pic" idx="2"/>
          </p:nvPr>
        </p:nvSpPr>
        <p:spPr>
          <a:xfrm>
            <a:off x="3186113" y="817562"/>
            <a:ext cx="9753599" cy="5486399"/>
          </a:xfrm>
          <a:prstGeom prst="rect">
            <a:avLst/>
          </a:prstGeom>
          <a:noFill/>
          <a:ln>
            <a:noFill/>
          </a:ln>
        </p:spPr>
      </p:sp>
      <p:sp>
        <p:nvSpPr>
          <p:cNvPr id="17" name="Shape 17"/>
          <p:cNvSpPr txBox="1">
            <a:spLocks noGrp="1"/>
          </p:cNvSpPr>
          <p:nvPr>
            <p:ph type="body" idx="1"/>
          </p:nvPr>
        </p:nvSpPr>
        <p:spPr>
          <a:xfrm>
            <a:off x="3186113" y="7156450"/>
            <a:ext cx="9753599" cy="1073150"/>
          </a:xfrm>
          <a:prstGeom prst="rect">
            <a:avLst/>
          </a:prstGeom>
          <a:noFill/>
          <a:ln>
            <a:noFill/>
          </a:ln>
        </p:spPr>
        <p:txBody>
          <a:bodyPr lIns="91425" tIns="91425" rIns="91425" bIns="91425" anchor="t"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1155700" y="241300"/>
            <a:ext cx="13931900" cy="2298699"/>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111" name="Shape 111"/>
          <p:cNvSpPr txBox="1">
            <a:spLocks noGrp="1"/>
          </p:cNvSpPr>
          <p:nvPr>
            <p:ph type="body" idx="1"/>
          </p:nvPr>
        </p:nvSpPr>
        <p:spPr>
          <a:xfrm>
            <a:off x="1155700" y="2603500"/>
            <a:ext cx="6889750" cy="5702299"/>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12" name="Shape 112"/>
          <p:cNvSpPr txBox="1">
            <a:spLocks noGrp="1"/>
          </p:cNvSpPr>
          <p:nvPr>
            <p:ph type="body" idx="2"/>
          </p:nvPr>
        </p:nvSpPr>
        <p:spPr>
          <a:xfrm>
            <a:off x="8197850" y="2603500"/>
            <a:ext cx="6889750" cy="5702299"/>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13"/>
        <p:cNvGrpSpPr/>
        <p:nvPr/>
      </p:nvGrpSpPr>
      <p:grpSpPr>
        <a:xfrm>
          <a:off x="0" y="0"/>
          <a:ext cx="0" cy="0"/>
          <a:chOff x="0" y="0"/>
          <a:chExt cx="0" cy="0"/>
        </a:xfrm>
      </p:grpSpPr>
      <p:sp>
        <p:nvSpPr>
          <p:cNvPr id="114" name="Shape 114"/>
          <p:cNvSpPr txBox="1">
            <a:spLocks noGrp="1"/>
          </p:cNvSpPr>
          <p:nvPr>
            <p:ph type="title"/>
          </p:nvPr>
        </p:nvSpPr>
        <p:spPr>
          <a:xfrm>
            <a:off x="1284287" y="5875337"/>
            <a:ext cx="13817599" cy="1816099"/>
          </a:xfrm>
          <a:prstGeom prst="rect">
            <a:avLst/>
          </a:prstGeom>
          <a:noFill/>
          <a:ln>
            <a:noFill/>
          </a:ln>
        </p:spPr>
        <p:txBody>
          <a:bodyPr lIns="91425" tIns="91425" rIns="91425" bIns="91425" anchor="t"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15" name="Shape 115"/>
          <p:cNvSpPr txBox="1">
            <a:spLocks noGrp="1"/>
          </p:cNvSpPr>
          <p:nvPr>
            <p:ph type="body" idx="1"/>
          </p:nvPr>
        </p:nvSpPr>
        <p:spPr>
          <a:xfrm>
            <a:off x="1284287" y="3875087"/>
            <a:ext cx="13817599" cy="2000250"/>
          </a:xfrm>
          <a:prstGeom prst="rect">
            <a:avLst/>
          </a:prstGeom>
          <a:noFill/>
          <a:ln>
            <a:noFill/>
          </a:ln>
        </p:spPr>
        <p:txBody>
          <a:bodyPr lIns="91425" tIns="91425" rIns="91425" bIns="91425" anchor="b"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116"/>
        <p:cNvGrpSpPr/>
        <p:nvPr/>
      </p:nvGrpSpPr>
      <p:grpSpPr>
        <a:xfrm>
          <a:off x="0" y="0"/>
          <a:ext cx="0" cy="0"/>
          <a:chOff x="0" y="0"/>
          <a:chExt cx="0" cy="0"/>
        </a:xfrm>
      </p:grpSpPr>
      <p:sp>
        <p:nvSpPr>
          <p:cNvPr id="117" name="Shape 117"/>
          <p:cNvSpPr txBox="1">
            <a:spLocks noGrp="1"/>
          </p:cNvSpPr>
          <p:nvPr>
            <p:ph type="title"/>
          </p:nvPr>
        </p:nvSpPr>
        <p:spPr>
          <a:xfrm>
            <a:off x="1155700" y="241300"/>
            <a:ext cx="13931900" cy="2298699"/>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118" name="Shape 118"/>
          <p:cNvSpPr txBox="1">
            <a:spLocks noGrp="1"/>
          </p:cNvSpPr>
          <p:nvPr>
            <p:ph type="body" idx="1"/>
          </p:nvPr>
        </p:nvSpPr>
        <p:spPr>
          <a:xfrm>
            <a:off x="1155700" y="2603500"/>
            <a:ext cx="13931900" cy="5702299"/>
          </a:xfrm>
          <a:prstGeom prst="rect">
            <a:avLst/>
          </a:prstGeom>
          <a:noFill/>
          <a:ln>
            <a:noFill/>
          </a:ln>
        </p:spPr>
        <p:txBody>
          <a:bodyPr lIns="91425" tIns="91425" rIns="91425" bIns="91425" anchor="t" anchorCtr="0"/>
          <a:lstStyle>
            <a:lvl1pPr marL="647700" lvl="0" indent="-165861" algn="l" rtl="0">
              <a:spcBef>
                <a:spcPts val="3500"/>
              </a:spcBef>
              <a:spcAft>
                <a:spcPts val="0"/>
              </a:spcAft>
              <a:buClr>
                <a:schemeClr val="lt1"/>
              </a:buClr>
              <a:buFont typeface="Cabin"/>
              <a:buChar char="•"/>
              <a:defRPr/>
            </a:lvl1pPr>
            <a:lvl2pPr marL="939800" lvl="1" indent="-165861" algn="l" rtl="0">
              <a:spcBef>
                <a:spcPts val="3500"/>
              </a:spcBef>
              <a:spcAft>
                <a:spcPts val="0"/>
              </a:spcAft>
              <a:buClr>
                <a:schemeClr val="lt1"/>
              </a:buClr>
              <a:buFont typeface="Cabin"/>
              <a:buChar char="•"/>
              <a:defRPr/>
            </a:lvl2pPr>
            <a:lvl3pPr marL="1231900" lvl="2" indent="-165861" algn="l" rtl="0">
              <a:spcBef>
                <a:spcPts val="3500"/>
              </a:spcBef>
              <a:spcAft>
                <a:spcPts val="0"/>
              </a:spcAft>
              <a:buClr>
                <a:schemeClr val="lt1"/>
              </a:buClr>
              <a:buFont typeface="Cabin"/>
              <a:buChar char="•"/>
              <a:defRPr/>
            </a:lvl3pPr>
            <a:lvl4pPr marL="1536700" lvl="3" indent="-165861" algn="l" rtl="0">
              <a:spcBef>
                <a:spcPts val="3500"/>
              </a:spcBef>
              <a:spcAft>
                <a:spcPts val="0"/>
              </a:spcAft>
              <a:buClr>
                <a:schemeClr val="lt1"/>
              </a:buClr>
              <a:buFont typeface="Cabin"/>
              <a:buChar char="•"/>
              <a:defRPr/>
            </a:lvl4pPr>
            <a:lvl5pPr marL="1828800" lvl="4" indent="-165861" algn="l" rtl="0">
              <a:spcBef>
                <a:spcPts val="3500"/>
              </a:spcBef>
              <a:spcAft>
                <a:spcPts val="0"/>
              </a:spcAft>
              <a:buClr>
                <a:schemeClr val="lt1"/>
              </a:buClr>
              <a:buFont typeface="Cabin"/>
              <a:buChar char="•"/>
              <a:defRPr/>
            </a:lvl5pPr>
            <a:lvl6pPr marL="2286000" lvl="5" indent="-165861" algn="l" rtl="0">
              <a:spcBef>
                <a:spcPts val="3500"/>
              </a:spcBef>
              <a:spcAft>
                <a:spcPts val="0"/>
              </a:spcAft>
              <a:buClr>
                <a:schemeClr val="lt1"/>
              </a:buClr>
              <a:buFont typeface="Cabin"/>
              <a:buChar char="•"/>
              <a:defRPr/>
            </a:lvl6pPr>
            <a:lvl7pPr marL="2743200" lvl="6" indent="-165861" algn="l" rtl="0">
              <a:spcBef>
                <a:spcPts val="3500"/>
              </a:spcBef>
              <a:spcAft>
                <a:spcPts val="0"/>
              </a:spcAft>
              <a:buClr>
                <a:schemeClr val="lt1"/>
              </a:buClr>
              <a:buFont typeface="Cabin"/>
              <a:buChar char="•"/>
              <a:defRPr/>
            </a:lvl7pPr>
            <a:lvl8pPr marL="3200400" lvl="7" indent="-165861" algn="l" rtl="0">
              <a:spcBef>
                <a:spcPts val="3500"/>
              </a:spcBef>
              <a:spcAft>
                <a:spcPts val="0"/>
              </a:spcAft>
              <a:buClr>
                <a:schemeClr val="lt1"/>
              </a:buClr>
              <a:buFont typeface="Cabin"/>
              <a:buChar char="•"/>
              <a:defRPr/>
            </a:lvl8pPr>
            <a:lvl9pPr marL="3657600" lvl="8" indent="-165861" algn="l" rtl="0">
              <a:spcBef>
                <a:spcPts val="3500"/>
              </a:spcBef>
              <a:spcAft>
                <a:spcPts val="0"/>
              </a:spcAft>
              <a:buClr>
                <a:schemeClr val="lt1"/>
              </a:buClr>
              <a:buFont typeface="Cabin"/>
              <a:buChar char="•"/>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19"/>
        <p:cNvGrpSpPr/>
        <p:nvPr/>
      </p:nvGrpSpPr>
      <p:grpSpPr>
        <a:xfrm>
          <a:off x="0" y="0"/>
          <a:ext cx="0" cy="0"/>
          <a:chOff x="0" y="0"/>
          <a:chExt cx="0" cy="0"/>
        </a:xfrm>
      </p:grpSpPr>
      <p:sp>
        <p:nvSpPr>
          <p:cNvPr id="120" name="Shape 120"/>
          <p:cNvSpPr txBox="1">
            <a:spLocks noGrp="1"/>
          </p:cNvSpPr>
          <p:nvPr>
            <p:ph type="ctrTitle"/>
          </p:nvPr>
        </p:nvSpPr>
        <p:spPr>
          <a:xfrm>
            <a:off x="1219200" y="2840038"/>
            <a:ext cx="13817599" cy="1960561"/>
          </a:xfrm>
          <a:prstGeom prst="rect">
            <a:avLst/>
          </a:prstGeom>
          <a:noFill/>
          <a:ln>
            <a:noFill/>
          </a:ln>
        </p:spPr>
        <p:txBody>
          <a:bodyPr lIns="91425" tIns="91425" rIns="91425" bIns="91425" anchor="ctr"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121" name="Shape 121"/>
          <p:cNvSpPr txBox="1">
            <a:spLocks noGrp="1"/>
          </p:cNvSpPr>
          <p:nvPr>
            <p:ph type="subTitle" idx="1"/>
          </p:nvPr>
        </p:nvSpPr>
        <p:spPr>
          <a:xfrm>
            <a:off x="2438400" y="5181600"/>
            <a:ext cx="11379200" cy="2336800"/>
          </a:xfrm>
          <a:prstGeom prst="rect">
            <a:avLst/>
          </a:prstGeom>
          <a:noFill/>
          <a:ln>
            <a:noFill/>
          </a:ln>
        </p:spPr>
        <p:txBody>
          <a:bodyPr lIns="91425" tIns="91425" rIns="91425" bIns="91425" anchor="t" anchorCtr="0"/>
          <a:lstStyle>
            <a:lvl1pPr marL="0" marR="0" lvl="0" indent="0" algn="ctr" rtl="0">
              <a:spcBef>
                <a:spcPts val="3500"/>
              </a:spcBef>
              <a:spcAft>
                <a:spcPts val="0"/>
              </a:spcAft>
              <a:buClr>
                <a:schemeClr val="lt1"/>
              </a:buClr>
              <a:buFont typeface="Cabin"/>
              <a:buNone/>
              <a:defRPr/>
            </a:lvl1pPr>
            <a:lvl2pPr marL="457200" marR="0" lvl="1" indent="0" algn="ctr" rtl="0">
              <a:spcBef>
                <a:spcPts val="3500"/>
              </a:spcBef>
              <a:spcAft>
                <a:spcPts val="0"/>
              </a:spcAft>
              <a:buClr>
                <a:schemeClr val="lt1"/>
              </a:buClr>
              <a:buFont typeface="Cabin"/>
              <a:buNone/>
              <a:defRPr/>
            </a:lvl2pPr>
            <a:lvl3pPr marL="914400" marR="0" lvl="2" indent="0" algn="ctr" rtl="0">
              <a:spcBef>
                <a:spcPts val="3500"/>
              </a:spcBef>
              <a:spcAft>
                <a:spcPts val="0"/>
              </a:spcAft>
              <a:buClr>
                <a:schemeClr val="lt1"/>
              </a:buClr>
              <a:buFont typeface="Cabin"/>
              <a:buNone/>
              <a:defRPr/>
            </a:lvl3pPr>
            <a:lvl4pPr marL="1371600" marR="0" lvl="3" indent="0" algn="ctr" rtl="0">
              <a:spcBef>
                <a:spcPts val="3500"/>
              </a:spcBef>
              <a:spcAft>
                <a:spcPts val="0"/>
              </a:spcAft>
              <a:buClr>
                <a:schemeClr val="lt1"/>
              </a:buClr>
              <a:buFont typeface="Cabin"/>
              <a:buNone/>
              <a:defRPr/>
            </a:lvl4pPr>
            <a:lvl5pPr marL="1828800" marR="0" lvl="4" indent="0" algn="ctr" rtl="0">
              <a:spcBef>
                <a:spcPts val="3500"/>
              </a:spcBef>
              <a:spcAft>
                <a:spcPts val="0"/>
              </a:spcAft>
              <a:buClr>
                <a:schemeClr val="lt1"/>
              </a:buClr>
              <a:buFont typeface="Cabin"/>
              <a:buNone/>
              <a:defRPr/>
            </a:lvl5pPr>
            <a:lvl6pPr marL="2286000" marR="0" lvl="5" indent="0" algn="ctr" rtl="0">
              <a:spcBef>
                <a:spcPts val="3500"/>
              </a:spcBef>
              <a:spcAft>
                <a:spcPts val="0"/>
              </a:spcAft>
              <a:buClr>
                <a:schemeClr val="lt1"/>
              </a:buClr>
              <a:buFont typeface="Cabin"/>
              <a:buNone/>
              <a:defRPr/>
            </a:lvl6pPr>
            <a:lvl7pPr marL="2743200" marR="0" lvl="6" indent="0" algn="ctr" rtl="0">
              <a:spcBef>
                <a:spcPts val="3500"/>
              </a:spcBef>
              <a:spcAft>
                <a:spcPts val="0"/>
              </a:spcAft>
              <a:buClr>
                <a:schemeClr val="lt1"/>
              </a:buClr>
              <a:buFont typeface="Cabin"/>
              <a:buNone/>
              <a:defRPr/>
            </a:lvl7pPr>
            <a:lvl8pPr marL="3200400" marR="0" lvl="7" indent="0" algn="ctr" rtl="0">
              <a:spcBef>
                <a:spcPts val="3500"/>
              </a:spcBef>
              <a:spcAft>
                <a:spcPts val="0"/>
              </a:spcAft>
              <a:buClr>
                <a:schemeClr val="lt1"/>
              </a:buClr>
              <a:buFont typeface="Cabin"/>
              <a:buNone/>
              <a:defRPr/>
            </a:lvl8pPr>
            <a:lvl9pPr marL="3657600" marR="0" lvl="8" indent="0" algn="ctr" rtl="0">
              <a:spcBef>
                <a:spcPts val="3500"/>
              </a:spcBef>
              <a:spcAft>
                <a:spcPts val="0"/>
              </a:spcAft>
              <a:buClr>
                <a:schemeClr val="lt1"/>
              </a:buClr>
              <a:buFont typeface="Cabin"/>
              <a:buNone/>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125"/>
        <p:cNvGrpSpPr/>
        <p:nvPr/>
      </p:nvGrpSpPr>
      <p:grpSpPr>
        <a:xfrm>
          <a:off x="0" y="0"/>
          <a:ext cx="0" cy="0"/>
          <a:chOff x="0" y="0"/>
          <a:chExt cx="0" cy="0"/>
        </a:xfrm>
      </p:grpSpPr>
      <p:sp>
        <p:nvSpPr>
          <p:cNvPr id="126" name="Shape 126"/>
          <p:cNvSpPr txBox="1">
            <a:spLocks noGrp="1"/>
          </p:cNvSpPr>
          <p:nvPr>
            <p:ph type="title"/>
          </p:nvPr>
        </p:nvSpPr>
        <p:spPr>
          <a:xfrm rot="5400000">
            <a:off x="9236075" y="2441574"/>
            <a:ext cx="7708899" cy="3308349"/>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127" name="Shape 127"/>
          <p:cNvSpPr txBox="1">
            <a:spLocks noGrp="1"/>
          </p:cNvSpPr>
          <p:nvPr>
            <p:ph type="body" idx="1"/>
          </p:nvPr>
        </p:nvSpPr>
        <p:spPr>
          <a:xfrm rot="5400000">
            <a:off x="2543175" y="-790575"/>
            <a:ext cx="7708899" cy="9772650"/>
          </a:xfrm>
          <a:prstGeom prst="rect">
            <a:avLst/>
          </a:prstGeom>
          <a:noFill/>
          <a:ln>
            <a:noFill/>
          </a:ln>
        </p:spPr>
        <p:txBody>
          <a:bodyPr lIns="91425" tIns="91425" rIns="91425" bIns="91425" anchor="ctr" anchorCtr="0"/>
          <a:lstStyle>
            <a:lvl1pPr marL="1054100" lvl="0" indent="-374776" algn="l" rtl="0">
              <a:spcBef>
                <a:spcPts val="2300"/>
              </a:spcBef>
              <a:spcAft>
                <a:spcPts val="0"/>
              </a:spcAft>
              <a:buClr>
                <a:schemeClr val="lt1"/>
              </a:buClr>
              <a:buFont typeface="Cabin"/>
              <a:buChar char="•"/>
              <a:defRPr/>
            </a:lvl1pPr>
            <a:lvl2pPr marL="1498600" lvl="1" indent="-374776" algn="l" rtl="0">
              <a:spcBef>
                <a:spcPts val="2300"/>
              </a:spcBef>
              <a:spcAft>
                <a:spcPts val="0"/>
              </a:spcAft>
              <a:buClr>
                <a:schemeClr val="lt1"/>
              </a:buClr>
              <a:buFont typeface="Cabin"/>
              <a:buChar char="•"/>
              <a:defRPr/>
            </a:lvl2pPr>
            <a:lvl3pPr marL="1943100" lvl="2" indent="-374776" algn="l" rtl="0">
              <a:spcBef>
                <a:spcPts val="2300"/>
              </a:spcBef>
              <a:spcAft>
                <a:spcPts val="0"/>
              </a:spcAft>
              <a:buClr>
                <a:schemeClr val="lt1"/>
              </a:buClr>
              <a:buFont typeface="Cabin"/>
              <a:buChar char="•"/>
              <a:defRPr/>
            </a:lvl3pPr>
            <a:lvl4pPr marL="2387600" lvl="3" indent="-374776" algn="l" rtl="0">
              <a:spcBef>
                <a:spcPts val="2300"/>
              </a:spcBef>
              <a:spcAft>
                <a:spcPts val="0"/>
              </a:spcAft>
              <a:buClr>
                <a:schemeClr val="lt1"/>
              </a:buClr>
              <a:buFont typeface="Cabin"/>
              <a:buChar char="•"/>
              <a:defRPr/>
            </a:lvl4pPr>
            <a:lvl5pPr marL="2832100" lvl="4" indent="-374776" algn="l" rtl="0">
              <a:spcBef>
                <a:spcPts val="2300"/>
              </a:spcBef>
              <a:spcAft>
                <a:spcPts val="0"/>
              </a:spcAft>
              <a:buClr>
                <a:schemeClr val="lt1"/>
              </a:buClr>
              <a:buFont typeface="Cabin"/>
              <a:buChar char="•"/>
              <a:defRPr/>
            </a:lvl5pPr>
            <a:lvl6pPr marL="3289300" lvl="5" indent="-374776" algn="l" rtl="0">
              <a:spcBef>
                <a:spcPts val="2300"/>
              </a:spcBef>
              <a:spcAft>
                <a:spcPts val="0"/>
              </a:spcAft>
              <a:buClr>
                <a:schemeClr val="lt1"/>
              </a:buClr>
              <a:buFont typeface="Cabin"/>
              <a:buChar char="•"/>
              <a:defRPr/>
            </a:lvl6pPr>
            <a:lvl7pPr marL="3746500" lvl="6" indent="-374777" algn="l" rtl="0">
              <a:spcBef>
                <a:spcPts val="2300"/>
              </a:spcBef>
              <a:spcAft>
                <a:spcPts val="0"/>
              </a:spcAft>
              <a:buClr>
                <a:schemeClr val="lt1"/>
              </a:buClr>
              <a:buFont typeface="Cabin"/>
              <a:buChar char="•"/>
              <a:defRPr/>
            </a:lvl7pPr>
            <a:lvl8pPr marL="4203700" lvl="7" indent="-374777" algn="l" rtl="0">
              <a:spcBef>
                <a:spcPts val="2300"/>
              </a:spcBef>
              <a:spcAft>
                <a:spcPts val="0"/>
              </a:spcAft>
              <a:buClr>
                <a:schemeClr val="lt1"/>
              </a:buClr>
              <a:buFont typeface="Cabin"/>
              <a:buChar char="•"/>
              <a:defRPr/>
            </a:lvl8pPr>
            <a:lvl9pPr marL="4660900" lvl="8" indent="-374777" algn="l" rtl="0">
              <a:spcBef>
                <a:spcPts val="2300"/>
              </a:spcBef>
              <a:spcAft>
                <a:spcPts val="0"/>
              </a:spcAft>
              <a:buClr>
                <a:schemeClr val="lt1"/>
              </a:buClr>
              <a:buFont typeface="Cabin"/>
              <a:buChar char="•"/>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128"/>
        <p:cNvGrpSpPr/>
        <p:nvPr/>
      </p:nvGrpSpPr>
      <p:grpSpPr>
        <a:xfrm>
          <a:off x="0" y="0"/>
          <a:ext cx="0" cy="0"/>
          <a:chOff x="0" y="0"/>
          <a:chExt cx="0" cy="0"/>
        </a:xfrm>
      </p:grpSpPr>
      <p:sp>
        <p:nvSpPr>
          <p:cNvPr id="129" name="Shape 129"/>
          <p:cNvSpPr txBox="1">
            <a:spLocks noGrp="1"/>
          </p:cNvSpPr>
          <p:nvPr>
            <p:ph type="title"/>
          </p:nvPr>
        </p:nvSpPr>
        <p:spPr>
          <a:xfrm>
            <a:off x="1511300" y="241300"/>
            <a:ext cx="13233399" cy="2286000"/>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130" name="Shape 130"/>
          <p:cNvSpPr txBox="1">
            <a:spLocks noGrp="1"/>
          </p:cNvSpPr>
          <p:nvPr>
            <p:ph type="body" idx="1"/>
          </p:nvPr>
        </p:nvSpPr>
        <p:spPr>
          <a:xfrm rot="5400000">
            <a:off x="5448299" y="-1346199"/>
            <a:ext cx="5359400" cy="13233399"/>
          </a:xfrm>
          <a:prstGeom prst="rect">
            <a:avLst/>
          </a:prstGeom>
          <a:noFill/>
          <a:ln>
            <a:noFill/>
          </a:ln>
        </p:spPr>
        <p:txBody>
          <a:bodyPr lIns="91425" tIns="91425" rIns="91425" bIns="91425" anchor="ctr" anchorCtr="0"/>
          <a:lstStyle>
            <a:lvl1pPr marL="1054100" lvl="0" indent="-374776" algn="l" rtl="0">
              <a:spcBef>
                <a:spcPts val="2300"/>
              </a:spcBef>
              <a:spcAft>
                <a:spcPts val="0"/>
              </a:spcAft>
              <a:buClr>
                <a:schemeClr val="lt1"/>
              </a:buClr>
              <a:buFont typeface="Cabin"/>
              <a:buChar char="•"/>
              <a:defRPr/>
            </a:lvl1pPr>
            <a:lvl2pPr marL="1498600" lvl="1" indent="-374776" algn="l" rtl="0">
              <a:spcBef>
                <a:spcPts val="2300"/>
              </a:spcBef>
              <a:spcAft>
                <a:spcPts val="0"/>
              </a:spcAft>
              <a:buClr>
                <a:schemeClr val="lt1"/>
              </a:buClr>
              <a:buFont typeface="Cabin"/>
              <a:buChar char="•"/>
              <a:defRPr/>
            </a:lvl2pPr>
            <a:lvl3pPr marL="1943100" lvl="2" indent="-374776" algn="l" rtl="0">
              <a:spcBef>
                <a:spcPts val="2300"/>
              </a:spcBef>
              <a:spcAft>
                <a:spcPts val="0"/>
              </a:spcAft>
              <a:buClr>
                <a:schemeClr val="lt1"/>
              </a:buClr>
              <a:buFont typeface="Cabin"/>
              <a:buChar char="•"/>
              <a:defRPr/>
            </a:lvl3pPr>
            <a:lvl4pPr marL="2387600" lvl="3" indent="-374776" algn="l" rtl="0">
              <a:spcBef>
                <a:spcPts val="2300"/>
              </a:spcBef>
              <a:spcAft>
                <a:spcPts val="0"/>
              </a:spcAft>
              <a:buClr>
                <a:schemeClr val="lt1"/>
              </a:buClr>
              <a:buFont typeface="Cabin"/>
              <a:buChar char="•"/>
              <a:defRPr/>
            </a:lvl4pPr>
            <a:lvl5pPr marL="2832100" lvl="4" indent="-374776" algn="l" rtl="0">
              <a:spcBef>
                <a:spcPts val="2300"/>
              </a:spcBef>
              <a:spcAft>
                <a:spcPts val="0"/>
              </a:spcAft>
              <a:buClr>
                <a:schemeClr val="lt1"/>
              </a:buClr>
              <a:buFont typeface="Cabin"/>
              <a:buChar char="•"/>
              <a:defRPr/>
            </a:lvl5pPr>
            <a:lvl6pPr marL="3289300" lvl="5" indent="-374776" algn="l" rtl="0">
              <a:spcBef>
                <a:spcPts val="2300"/>
              </a:spcBef>
              <a:spcAft>
                <a:spcPts val="0"/>
              </a:spcAft>
              <a:buClr>
                <a:schemeClr val="lt1"/>
              </a:buClr>
              <a:buFont typeface="Cabin"/>
              <a:buChar char="•"/>
              <a:defRPr/>
            </a:lvl6pPr>
            <a:lvl7pPr marL="3746500" lvl="6" indent="-374777" algn="l" rtl="0">
              <a:spcBef>
                <a:spcPts val="2300"/>
              </a:spcBef>
              <a:spcAft>
                <a:spcPts val="0"/>
              </a:spcAft>
              <a:buClr>
                <a:schemeClr val="lt1"/>
              </a:buClr>
              <a:buFont typeface="Cabin"/>
              <a:buChar char="•"/>
              <a:defRPr/>
            </a:lvl7pPr>
            <a:lvl8pPr marL="4203700" lvl="7" indent="-374777" algn="l" rtl="0">
              <a:spcBef>
                <a:spcPts val="2300"/>
              </a:spcBef>
              <a:spcAft>
                <a:spcPts val="0"/>
              </a:spcAft>
              <a:buClr>
                <a:schemeClr val="lt1"/>
              </a:buClr>
              <a:buFont typeface="Cabin"/>
              <a:buChar char="•"/>
              <a:defRPr/>
            </a:lvl8pPr>
            <a:lvl9pPr marL="4660900" lvl="8" indent="-374777" algn="l" rtl="0">
              <a:spcBef>
                <a:spcPts val="2300"/>
              </a:spcBef>
              <a:spcAft>
                <a:spcPts val="0"/>
              </a:spcAft>
              <a:buClr>
                <a:schemeClr val="lt1"/>
              </a:buClr>
              <a:buFont typeface="Cabin"/>
              <a:buChar char="•"/>
              <a:defRPr/>
            </a:lvl9p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131"/>
        <p:cNvGrpSpPr/>
        <p:nvPr/>
      </p:nvGrpSpPr>
      <p:grpSpPr>
        <a:xfrm>
          <a:off x="0" y="0"/>
          <a:ext cx="0" cy="0"/>
          <a:chOff x="0" y="0"/>
          <a:chExt cx="0" cy="0"/>
        </a:xfrm>
      </p:grpSpPr>
      <p:sp>
        <p:nvSpPr>
          <p:cNvPr id="132" name="Shape 132"/>
          <p:cNvSpPr txBox="1">
            <a:spLocks noGrp="1"/>
          </p:cNvSpPr>
          <p:nvPr>
            <p:ph type="title"/>
          </p:nvPr>
        </p:nvSpPr>
        <p:spPr>
          <a:xfrm>
            <a:off x="3186113" y="6400800"/>
            <a:ext cx="9753599" cy="755649"/>
          </a:xfrm>
          <a:prstGeom prst="rect">
            <a:avLst/>
          </a:prstGeom>
          <a:noFill/>
          <a:ln>
            <a:noFill/>
          </a:ln>
        </p:spPr>
        <p:txBody>
          <a:bodyPr lIns="91425" tIns="91425" rIns="91425" bIns="91425" anchor="b"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33" name="Shape 133"/>
          <p:cNvSpPr>
            <a:spLocks noGrp="1"/>
          </p:cNvSpPr>
          <p:nvPr>
            <p:ph type="pic" idx="2"/>
          </p:nvPr>
        </p:nvSpPr>
        <p:spPr>
          <a:xfrm>
            <a:off x="3186113" y="817562"/>
            <a:ext cx="9753599" cy="5486399"/>
          </a:xfrm>
          <a:prstGeom prst="rect">
            <a:avLst/>
          </a:prstGeom>
          <a:noFill/>
          <a:ln>
            <a:noFill/>
          </a:ln>
        </p:spPr>
      </p:sp>
      <p:sp>
        <p:nvSpPr>
          <p:cNvPr id="134" name="Shape 134"/>
          <p:cNvSpPr txBox="1">
            <a:spLocks noGrp="1"/>
          </p:cNvSpPr>
          <p:nvPr>
            <p:ph type="body" idx="1"/>
          </p:nvPr>
        </p:nvSpPr>
        <p:spPr>
          <a:xfrm>
            <a:off x="3186113" y="7156450"/>
            <a:ext cx="9753599" cy="1073150"/>
          </a:xfrm>
          <a:prstGeom prst="rect">
            <a:avLst/>
          </a:prstGeom>
          <a:noFill/>
          <a:ln>
            <a:noFill/>
          </a:ln>
        </p:spPr>
        <p:txBody>
          <a:bodyPr lIns="91425" tIns="91425" rIns="91425" bIns="91425" anchor="ctr"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135"/>
        <p:cNvGrpSpPr/>
        <p:nvPr/>
      </p:nvGrpSpPr>
      <p:grpSpPr>
        <a:xfrm>
          <a:off x="0" y="0"/>
          <a:ext cx="0" cy="0"/>
          <a:chOff x="0" y="0"/>
          <a:chExt cx="0" cy="0"/>
        </a:xfrm>
      </p:grpSpPr>
      <p:sp>
        <p:nvSpPr>
          <p:cNvPr id="136" name="Shape 136"/>
          <p:cNvSpPr txBox="1">
            <a:spLocks noGrp="1"/>
          </p:cNvSpPr>
          <p:nvPr>
            <p:ph type="title"/>
          </p:nvPr>
        </p:nvSpPr>
        <p:spPr>
          <a:xfrm>
            <a:off x="812800" y="363537"/>
            <a:ext cx="5348287" cy="1549400"/>
          </a:xfrm>
          <a:prstGeom prst="rect">
            <a:avLst/>
          </a:prstGeom>
          <a:noFill/>
          <a:ln>
            <a:noFill/>
          </a:ln>
        </p:spPr>
        <p:txBody>
          <a:bodyPr lIns="91425" tIns="91425" rIns="91425" bIns="91425" anchor="b"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37" name="Shape 137"/>
          <p:cNvSpPr txBox="1">
            <a:spLocks noGrp="1"/>
          </p:cNvSpPr>
          <p:nvPr>
            <p:ph type="body" idx="1"/>
          </p:nvPr>
        </p:nvSpPr>
        <p:spPr>
          <a:xfrm>
            <a:off x="6356350" y="363537"/>
            <a:ext cx="9086849" cy="7804150"/>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38" name="Shape 138"/>
          <p:cNvSpPr txBox="1">
            <a:spLocks noGrp="1"/>
          </p:cNvSpPr>
          <p:nvPr>
            <p:ph type="body" idx="2"/>
          </p:nvPr>
        </p:nvSpPr>
        <p:spPr>
          <a:xfrm>
            <a:off x="812800" y="1912938"/>
            <a:ext cx="5348287" cy="6254749"/>
          </a:xfrm>
          <a:prstGeom prst="rect">
            <a:avLst/>
          </a:prstGeom>
          <a:noFill/>
          <a:ln>
            <a:noFill/>
          </a:ln>
        </p:spPr>
        <p:txBody>
          <a:bodyPr lIns="91425" tIns="91425" rIns="91425" bIns="91425" anchor="ctr"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39"/>
        <p:cNvGrpSpPr/>
        <p:nvPr/>
      </p:nvGrpSpPr>
      <p:grpSpPr>
        <a:xfrm>
          <a:off x="0" y="0"/>
          <a:ext cx="0" cy="0"/>
          <a:chOff x="0" y="0"/>
          <a:chExt cx="0" cy="0"/>
        </a:xfrm>
      </p:grpSpPr>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140"/>
        <p:cNvGrpSpPr/>
        <p:nvPr/>
      </p:nvGrpSpPr>
      <p:grpSpPr>
        <a:xfrm>
          <a:off x="0" y="0"/>
          <a:ext cx="0" cy="0"/>
          <a:chOff x="0" y="0"/>
          <a:chExt cx="0" cy="0"/>
        </a:xfrm>
      </p:grpSpPr>
      <p:sp>
        <p:nvSpPr>
          <p:cNvPr id="141" name="Shape 141"/>
          <p:cNvSpPr txBox="1">
            <a:spLocks noGrp="1"/>
          </p:cNvSpPr>
          <p:nvPr>
            <p:ph type="title"/>
          </p:nvPr>
        </p:nvSpPr>
        <p:spPr>
          <a:xfrm>
            <a:off x="1511300" y="241300"/>
            <a:ext cx="13233399" cy="2286000"/>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18"/>
        <p:cNvGrpSpPr/>
        <p:nvPr/>
      </p:nvGrpSpPr>
      <p:grpSpPr>
        <a:xfrm>
          <a:off x="0" y="0"/>
          <a:ext cx="0" cy="0"/>
          <a:chOff x="0" y="0"/>
          <a:chExt cx="0" cy="0"/>
        </a:xfrm>
      </p:grpSpPr>
      <p:sp>
        <p:nvSpPr>
          <p:cNvPr id="19" name="Shape 19"/>
          <p:cNvSpPr txBox="1">
            <a:spLocks noGrp="1"/>
          </p:cNvSpPr>
          <p:nvPr>
            <p:ph type="title"/>
          </p:nvPr>
        </p:nvSpPr>
        <p:spPr>
          <a:xfrm>
            <a:off x="812800" y="363537"/>
            <a:ext cx="5348287" cy="1549400"/>
          </a:xfrm>
          <a:prstGeom prst="rect">
            <a:avLst/>
          </a:prstGeom>
          <a:noFill/>
          <a:ln>
            <a:noFill/>
          </a:ln>
        </p:spPr>
        <p:txBody>
          <a:bodyPr lIns="91425" tIns="91425" rIns="91425" bIns="91425" anchor="b"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0" name="Shape 20"/>
          <p:cNvSpPr txBox="1">
            <a:spLocks noGrp="1"/>
          </p:cNvSpPr>
          <p:nvPr>
            <p:ph type="body" idx="1"/>
          </p:nvPr>
        </p:nvSpPr>
        <p:spPr>
          <a:xfrm>
            <a:off x="6356350" y="363537"/>
            <a:ext cx="9086849" cy="7804150"/>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1" name="Shape 21"/>
          <p:cNvSpPr txBox="1">
            <a:spLocks noGrp="1"/>
          </p:cNvSpPr>
          <p:nvPr>
            <p:ph type="body" idx="2"/>
          </p:nvPr>
        </p:nvSpPr>
        <p:spPr>
          <a:xfrm>
            <a:off x="812800" y="1912938"/>
            <a:ext cx="5348287" cy="6254749"/>
          </a:xfrm>
          <a:prstGeom prst="rect">
            <a:avLst/>
          </a:prstGeom>
          <a:noFill/>
          <a:ln>
            <a:noFill/>
          </a:ln>
        </p:spPr>
        <p:txBody>
          <a:bodyPr lIns="91425" tIns="91425" rIns="91425" bIns="91425" anchor="t"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142"/>
        <p:cNvGrpSpPr/>
        <p:nvPr/>
      </p:nvGrpSpPr>
      <p:grpSpPr>
        <a:xfrm>
          <a:off x="0" y="0"/>
          <a:ext cx="0" cy="0"/>
          <a:chOff x="0" y="0"/>
          <a:chExt cx="0" cy="0"/>
        </a:xfrm>
      </p:grpSpPr>
      <p:sp>
        <p:nvSpPr>
          <p:cNvPr id="143" name="Shape 143"/>
          <p:cNvSpPr txBox="1">
            <a:spLocks noGrp="1"/>
          </p:cNvSpPr>
          <p:nvPr>
            <p:ph type="title"/>
          </p:nvPr>
        </p:nvSpPr>
        <p:spPr>
          <a:xfrm>
            <a:off x="812800" y="366712"/>
            <a:ext cx="14630400" cy="1524000"/>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44" name="Shape 144"/>
          <p:cNvSpPr txBox="1">
            <a:spLocks noGrp="1"/>
          </p:cNvSpPr>
          <p:nvPr>
            <p:ph type="body" idx="1"/>
          </p:nvPr>
        </p:nvSpPr>
        <p:spPr>
          <a:xfrm>
            <a:off x="812800" y="2046288"/>
            <a:ext cx="7181849" cy="854074"/>
          </a:xfrm>
          <a:prstGeom prst="rect">
            <a:avLst/>
          </a:prstGeom>
          <a:noFill/>
          <a:ln>
            <a:noFill/>
          </a:ln>
        </p:spPr>
        <p:txBody>
          <a:bodyPr lIns="91425" tIns="91425" rIns="91425" bIns="91425" anchor="b"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
        <p:nvSpPr>
          <p:cNvPr id="145" name="Shape 145"/>
          <p:cNvSpPr txBox="1">
            <a:spLocks noGrp="1"/>
          </p:cNvSpPr>
          <p:nvPr>
            <p:ph type="body" idx="2"/>
          </p:nvPr>
        </p:nvSpPr>
        <p:spPr>
          <a:xfrm>
            <a:off x="812800" y="2900363"/>
            <a:ext cx="7181849" cy="5267324"/>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46" name="Shape 146"/>
          <p:cNvSpPr txBox="1">
            <a:spLocks noGrp="1"/>
          </p:cNvSpPr>
          <p:nvPr>
            <p:ph type="body" idx="3"/>
          </p:nvPr>
        </p:nvSpPr>
        <p:spPr>
          <a:xfrm>
            <a:off x="8258175" y="2046288"/>
            <a:ext cx="7185024" cy="854074"/>
          </a:xfrm>
          <a:prstGeom prst="rect">
            <a:avLst/>
          </a:prstGeom>
          <a:noFill/>
          <a:ln>
            <a:noFill/>
          </a:ln>
        </p:spPr>
        <p:txBody>
          <a:bodyPr lIns="91425" tIns="91425" rIns="91425" bIns="91425" anchor="b"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
        <p:nvSpPr>
          <p:cNvPr id="147" name="Shape 147"/>
          <p:cNvSpPr txBox="1">
            <a:spLocks noGrp="1"/>
          </p:cNvSpPr>
          <p:nvPr>
            <p:ph type="body" idx="4"/>
          </p:nvPr>
        </p:nvSpPr>
        <p:spPr>
          <a:xfrm>
            <a:off x="8258175" y="2900363"/>
            <a:ext cx="7185024" cy="5267324"/>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148"/>
        <p:cNvGrpSpPr/>
        <p:nvPr/>
      </p:nvGrpSpPr>
      <p:grpSpPr>
        <a:xfrm>
          <a:off x="0" y="0"/>
          <a:ext cx="0" cy="0"/>
          <a:chOff x="0" y="0"/>
          <a:chExt cx="0" cy="0"/>
        </a:xfrm>
      </p:grpSpPr>
      <p:sp>
        <p:nvSpPr>
          <p:cNvPr id="149" name="Shape 149"/>
          <p:cNvSpPr txBox="1">
            <a:spLocks noGrp="1"/>
          </p:cNvSpPr>
          <p:nvPr>
            <p:ph type="title"/>
          </p:nvPr>
        </p:nvSpPr>
        <p:spPr>
          <a:xfrm>
            <a:off x="1511300" y="241300"/>
            <a:ext cx="13233399" cy="2286000"/>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150" name="Shape 150"/>
          <p:cNvSpPr txBox="1">
            <a:spLocks noGrp="1"/>
          </p:cNvSpPr>
          <p:nvPr>
            <p:ph type="body" idx="1"/>
          </p:nvPr>
        </p:nvSpPr>
        <p:spPr>
          <a:xfrm>
            <a:off x="1511300" y="2590800"/>
            <a:ext cx="6540500" cy="5359400"/>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51" name="Shape 151"/>
          <p:cNvSpPr txBox="1">
            <a:spLocks noGrp="1"/>
          </p:cNvSpPr>
          <p:nvPr>
            <p:ph type="body" idx="2"/>
          </p:nvPr>
        </p:nvSpPr>
        <p:spPr>
          <a:xfrm>
            <a:off x="8204200" y="2590800"/>
            <a:ext cx="6540500" cy="5359400"/>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52"/>
        <p:cNvGrpSpPr/>
        <p:nvPr/>
      </p:nvGrpSpPr>
      <p:grpSpPr>
        <a:xfrm>
          <a:off x="0" y="0"/>
          <a:ext cx="0" cy="0"/>
          <a:chOff x="0" y="0"/>
          <a:chExt cx="0" cy="0"/>
        </a:xfrm>
      </p:grpSpPr>
      <p:sp>
        <p:nvSpPr>
          <p:cNvPr id="153" name="Shape 153"/>
          <p:cNvSpPr txBox="1">
            <a:spLocks noGrp="1"/>
          </p:cNvSpPr>
          <p:nvPr>
            <p:ph type="title"/>
          </p:nvPr>
        </p:nvSpPr>
        <p:spPr>
          <a:xfrm>
            <a:off x="1284287" y="5875337"/>
            <a:ext cx="13817599" cy="1816099"/>
          </a:xfrm>
          <a:prstGeom prst="rect">
            <a:avLst/>
          </a:prstGeom>
          <a:noFill/>
          <a:ln>
            <a:noFill/>
          </a:ln>
        </p:spPr>
        <p:txBody>
          <a:bodyPr lIns="91425" tIns="91425" rIns="91425" bIns="91425" anchor="t"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54" name="Shape 154"/>
          <p:cNvSpPr txBox="1">
            <a:spLocks noGrp="1"/>
          </p:cNvSpPr>
          <p:nvPr>
            <p:ph type="body" idx="1"/>
          </p:nvPr>
        </p:nvSpPr>
        <p:spPr>
          <a:xfrm>
            <a:off x="1284287" y="3875087"/>
            <a:ext cx="13817599" cy="2000250"/>
          </a:xfrm>
          <a:prstGeom prst="rect">
            <a:avLst/>
          </a:prstGeom>
          <a:noFill/>
          <a:ln>
            <a:noFill/>
          </a:ln>
        </p:spPr>
        <p:txBody>
          <a:bodyPr lIns="91425" tIns="91425" rIns="91425" bIns="91425" anchor="b"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155"/>
        <p:cNvGrpSpPr/>
        <p:nvPr/>
      </p:nvGrpSpPr>
      <p:grpSpPr>
        <a:xfrm>
          <a:off x="0" y="0"/>
          <a:ext cx="0" cy="0"/>
          <a:chOff x="0" y="0"/>
          <a:chExt cx="0" cy="0"/>
        </a:xfrm>
      </p:grpSpPr>
      <p:sp>
        <p:nvSpPr>
          <p:cNvPr id="156" name="Shape 156"/>
          <p:cNvSpPr txBox="1">
            <a:spLocks noGrp="1"/>
          </p:cNvSpPr>
          <p:nvPr>
            <p:ph type="title"/>
          </p:nvPr>
        </p:nvSpPr>
        <p:spPr>
          <a:xfrm>
            <a:off x="1511300" y="241300"/>
            <a:ext cx="13233399" cy="2286000"/>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157" name="Shape 157"/>
          <p:cNvSpPr txBox="1">
            <a:spLocks noGrp="1"/>
          </p:cNvSpPr>
          <p:nvPr>
            <p:ph type="body" idx="1"/>
          </p:nvPr>
        </p:nvSpPr>
        <p:spPr>
          <a:xfrm>
            <a:off x="1511300" y="2590800"/>
            <a:ext cx="13233399" cy="5359400"/>
          </a:xfrm>
          <a:prstGeom prst="rect">
            <a:avLst/>
          </a:prstGeom>
          <a:noFill/>
          <a:ln>
            <a:noFill/>
          </a:ln>
        </p:spPr>
        <p:txBody>
          <a:bodyPr lIns="91425" tIns="91425" rIns="91425" bIns="91425" anchor="ctr" anchorCtr="0"/>
          <a:lstStyle>
            <a:lvl1pPr marL="1054100" lvl="0" indent="-374776" algn="l" rtl="0">
              <a:spcBef>
                <a:spcPts val="2300"/>
              </a:spcBef>
              <a:spcAft>
                <a:spcPts val="0"/>
              </a:spcAft>
              <a:buClr>
                <a:schemeClr val="lt1"/>
              </a:buClr>
              <a:buFont typeface="Cabin"/>
              <a:buChar char="•"/>
              <a:defRPr/>
            </a:lvl1pPr>
            <a:lvl2pPr marL="1498600" lvl="1" indent="-374776" algn="l" rtl="0">
              <a:spcBef>
                <a:spcPts val="2300"/>
              </a:spcBef>
              <a:spcAft>
                <a:spcPts val="0"/>
              </a:spcAft>
              <a:buClr>
                <a:schemeClr val="lt1"/>
              </a:buClr>
              <a:buFont typeface="Cabin"/>
              <a:buChar char="•"/>
              <a:defRPr/>
            </a:lvl2pPr>
            <a:lvl3pPr marL="1943100" lvl="2" indent="-374776" algn="l" rtl="0">
              <a:spcBef>
                <a:spcPts val="2300"/>
              </a:spcBef>
              <a:spcAft>
                <a:spcPts val="0"/>
              </a:spcAft>
              <a:buClr>
                <a:schemeClr val="lt1"/>
              </a:buClr>
              <a:buFont typeface="Cabin"/>
              <a:buChar char="•"/>
              <a:defRPr/>
            </a:lvl3pPr>
            <a:lvl4pPr marL="2387600" lvl="3" indent="-374776" algn="l" rtl="0">
              <a:spcBef>
                <a:spcPts val="2300"/>
              </a:spcBef>
              <a:spcAft>
                <a:spcPts val="0"/>
              </a:spcAft>
              <a:buClr>
                <a:schemeClr val="lt1"/>
              </a:buClr>
              <a:buFont typeface="Cabin"/>
              <a:buChar char="•"/>
              <a:defRPr/>
            </a:lvl4pPr>
            <a:lvl5pPr marL="2832100" lvl="4" indent="-374776" algn="l" rtl="0">
              <a:spcBef>
                <a:spcPts val="2300"/>
              </a:spcBef>
              <a:spcAft>
                <a:spcPts val="0"/>
              </a:spcAft>
              <a:buClr>
                <a:schemeClr val="lt1"/>
              </a:buClr>
              <a:buFont typeface="Cabin"/>
              <a:buChar char="•"/>
              <a:defRPr/>
            </a:lvl5pPr>
            <a:lvl6pPr marL="3289300" lvl="5" indent="-374776" algn="l" rtl="0">
              <a:spcBef>
                <a:spcPts val="2300"/>
              </a:spcBef>
              <a:spcAft>
                <a:spcPts val="0"/>
              </a:spcAft>
              <a:buClr>
                <a:schemeClr val="lt1"/>
              </a:buClr>
              <a:buFont typeface="Cabin"/>
              <a:buChar char="•"/>
              <a:defRPr/>
            </a:lvl6pPr>
            <a:lvl7pPr marL="3746500" lvl="6" indent="-374777" algn="l" rtl="0">
              <a:spcBef>
                <a:spcPts val="2300"/>
              </a:spcBef>
              <a:spcAft>
                <a:spcPts val="0"/>
              </a:spcAft>
              <a:buClr>
                <a:schemeClr val="lt1"/>
              </a:buClr>
              <a:buFont typeface="Cabin"/>
              <a:buChar char="•"/>
              <a:defRPr/>
            </a:lvl7pPr>
            <a:lvl8pPr marL="4203700" lvl="7" indent="-374777" algn="l" rtl="0">
              <a:spcBef>
                <a:spcPts val="2300"/>
              </a:spcBef>
              <a:spcAft>
                <a:spcPts val="0"/>
              </a:spcAft>
              <a:buClr>
                <a:schemeClr val="lt1"/>
              </a:buClr>
              <a:buFont typeface="Cabin"/>
              <a:buChar char="•"/>
              <a:defRPr/>
            </a:lvl8pPr>
            <a:lvl9pPr marL="4660900" lvl="8" indent="-374777" algn="l" rtl="0">
              <a:spcBef>
                <a:spcPts val="2300"/>
              </a:spcBef>
              <a:spcAft>
                <a:spcPts val="0"/>
              </a:spcAft>
              <a:buClr>
                <a:schemeClr val="lt1"/>
              </a:buClr>
              <a:buFont typeface="Cabin"/>
              <a:buChar char="•"/>
              <a:defRPr/>
            </a:lvl9pPr>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58"/>
        <p:cNvGrpSpPr/>
        <p:nvPr/>
      </p:nvGrpSpPr>
      <p:grpSpPr>
        <a:xfrm>
          <a:off x="0" y="0"/>
          <a:ext cx="0" cy="0"/>
          <a:chOff x="0" y="0"/>
          <a:chExt cx="0" cy="0"/>
        </a:xfrm>
      </p:grpSpPr>
      <p:sp>
        <p:nvSpPr>
          <p:cNvPr id="159" name="Shape 159"/>
          <p:cNvSpPr txBox="1">
            <a:spLocks noGrp="1"/>
          </p:cNvSpPr>
          <p:nvPr>
            <p:ph type="ctrTitle"/>
          </p:nvPr>
        </p:nvSpPr>
        <p:spPr>
          <a:xfrm>
            <a:off x="1219200" y="2840038"/>
            <a:ext cx="13817599" cy="1960561"/>
          </a:xfrm>
          <a:prstGeom prst="rect">
            <a:avLst/>
          </a:prstGeom>
          <a:noFill/>
          <a:ln>
            <a:noFill/>
          </a:ln>
        </p:spPr>
        <p:txBody>
          <a:bodyPr lIns="91425" tIns="91425" rIns="91425" bIns="91425" anchor="ctr"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160" name="Shape 160"/>
          <p:cNvSpPr txBox="1">
            <a:spLocks noGrp="1"/>
          </p:cNvSpPr>
          <p:nvPr>
            <p:ph type="subTitle" idx="1"/>
          </p:nvPr>
        </p:nvSpPr>
        <p:spPr>
          <a:xfrm>
            <a:off x="2438400" y="5181600"/>
            <a:ext cx="11379200" cy="2336800"/>
          </a:xfrm>
          <a:prstGeom prst="rect">
            <a:avLst/>
          </a:prstGeom>
          <a:noFill/>
          <a:ln>
            <a:noFill/>
          </a:ln>
        </p:spPr>
        <p:txBody>
          <a:bodyPr lIns="91425" tIns="91425" rIns="91425" bIns="91425" anchor="ctr" anchorCtr="0"/>
          <a:lstStyle>
            <a:lvl1pPr marL="0" marR="0" lvl="0" indent="0" algn="ctr" rtl="0">
              <a:spcBef>
                <a:spcPts val="2300"/>
              </a:spcBef>
              <a:spcAft>
                <a:spcPts val="0"/>
              </a:spcAft>
              <a:buClr>
                <a:schemeClr val="lt1"/>
              </a:buClr>
              <a:buFont typeface="Cabin"/>
              <a:buNone/>
              <a:defRPr/>
            </a:lvl1pPr>
            <a:lvl2pPr marL="457200" marR="0" lvl="1" indent="0" algn="ctr" rtl="0">
              <a:spcBef>
                <a:spcPts val="2300"/>
              </a:spcBef>
              <a:spcAft>
                <a:spcPts val="0"/>
              </a:spcAft>
              <a:buClr>
                <a:schemeClr val="lt1"/>
              </a:buClr>
              <a:buFont typeface="Cabin"/>
              <a:buNone/>
              <a:defRPr/>
            </a:lvl2pPr>
            <a:lvl3pPr marL="914400" marR="0" lvl="2" indent="0" algn="ctr" rtl="0">
              <a:spcBef>
                <a:spcPts val="2300"/>
              </a:spcBef>
              <a:spcAft>
                <a:spcPts val="0"/>
              </a:spcAft>
              <a:buClr>
                <a:schemeClr val="lt1"/>
              </a:buClr>
              <a:buFont typeface="Cabin"/>
              <a:buNone/>
              <a:defRPr/>
            </a:lvl3pPr>
            <a:lvl4pPr marL="1371600" marR="0" lvl="3" indent="0" algn="ctr" rtl="0">
              <a:spcBef>
                <a:spcPts val="2300"/>
              </a:spcBef>
              <a:spcAft>
                <a:spcPts val="0"/>
              </a:spcAft>
              <a:buClr>
                <a:schemeClr val="lt1"/>
              </a:buClr>
              <a:buFont typeface="Cabin"/>
              <a:buNone/>
              <a:defRPr/>
            </a:lvl4pPr>
            <a:lvl5pPr marL="1828800" marR="0" lvl="4" indent="0" algn="ctr" rtl="0">
              <a:spcBef>
                <a:spcPts val="2300"/>
              </a:spcBef>
              <a:spcAft>
                <a:spcPts val="0"/>
              </a:spcAft>
              <a:buClr>
                <a:schemeClr val="lt1"/>
              </a:buClr>
              <a:buFont typeface="Cabin"/>
              <a:buNone/>
              <a:defRPr/>
            </a:lvl5pPr>
            <a:lvl6pPr marL="2286000" marR="0" lvl="5" indent="0" algn="ctr" rtl="0">
              <a:spcBef>
                <a:spcPts val="2300"/>
              </a:spcBef>
              <a:spcAft>
                <a:spcPts val="0"/>
              </a:spcAft>
              <a:buClr>
                <a:schemeClr val="lt1"/>
              </a:buClr>
              <a:buFont typeface="Cabin"/>
              <a:buNone/>
              <a:defRPr/>
            </a:lvl6pPr>
            <a:lvl7pPr marL="2743200" marR="0" lvl="6" indent="0" algn="ctr" rtl="0">
              <a:spcBef>
                <a:spcPts val="2300"/>
              </a:spcBef>
              <a:spcAft>
                <a:spcPts val="0"/>
              </a:spcAft>
              <a:buClr>
                <a:schemeClr val="lt1"/>
              </a:buClr>
              <a:buFont typeface="Cabin"/>
              <a:buNone/>
              <a:defRPr/>
            </a:lvl7pPr>
            <a:lvl8pPr marL="3200400" marR="0" lvl="7" indent="0" algn="ctr" rtl="0">
              <a:spcBef>
                <a:spcPts val="2300"/>
              </a:spcBef>
              <a:spcAft>
                <a:spcPts val="0"/>
              </a:spcAft>
              <a:buClr>
                <a:schemeClr val="lt1"/>
              </a:buClr>
              <a:buFont typeface="Cabin"/>
              <a:buNone/>
              <a:defRPr/>
            </a:lvl8pPr>
            <a:lvl9pPr marL="3657600" marR="0" lvl="8" indent="0" algn="ctr" rtl="0">
              <a:spcBef>
                <a:spcPts val="2300"/>
              </a:spcBef>
              <a:spcAft>
                <a:spcPts val="0"/>
              </a:spcAft>
              <a:buClr>
                <a:schemeClr val="lt1"/>
              </a:buClr>
              <a:buFont typeface="Cabin"/>
              <a:buNone/>
              <a:defRPr/>
            </a:lvl9pPr>
          </a:lstStyle>
          <a:p>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164"/>
        <p:cNvGrpSpPr/>
        <p:nvPr/>
      </p:nvGrpSpPr>
      <p:grpSpPr>
        <a:xfrm>
          <a:off x="0" y="0"/>
          <a:ext cx="0" cy="0"/>
          <a:chOff x="0" y="0"/>
          <a:chExt cx="0" cy="0"/>
        </a:xfrm>
      </p:grpSpPr>
      <p:sp>
        <p:nvSpPr>
          <p:cNvPr id="165" name="Shape 165"/>
          <p:cNvSpPr txBox="1">
            <a:spLocks noGrp="1"/>
          </p:cNvSpPr>
          <p:nvPr>
            <p:ph type="title"/>
          </p:nvPr>
        </p:nvSpPr>
        <p:spPr>
          <a:xfrm rot="5400000">
            <a:off x="9313799" y="2532099"/>
            <a:ext cx="8064599" cy="3483000"/>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166" name="Shape 166"/>
          <p:cNvSpPr txBox="1">
            <a:spLocks noGrp="1"/>
          </p:cNvSpPr>
          <p:nvPr>
            <p:ph type="body" idx="1"/>
          </p:nvPr>
        </p:nvSpPr>
        <p:spPr>
          <a:xfrm rot="5400000">
            <a:off x="2271625" y="-874699"/>
            <a:ext cx="8064599" cy="10296599"/>
          </a:xfrm>
          <a:prstGeom prst="rect">
            <a:avLst/>
          </a:prstGeom>
          <a:noFill/>
          <a:ln>
            <a:noFill/>
          </a:ln>
        </p:spPr>
        <p:txBody>
          <a:bodyPr lIns="91425" tIns="91425" rIns="91425" bIns="91425" anchor="ctr" anchorCtr="0"/>
          <a:lstStyle>
            <a:lvl1pPr marL="711200" lvl="0" indent="-142494" algn="l" rtl="0">
              <a:spcBef>
                <a:spcPts val="3500"/>
              </a:spcBef>
              <a:spcAft>
                <a:spcPts val="0"/>
              </a:spcAft>
              <a:buClr>
                <a:schemeClr val="lt1"/>
              </a:buClr>
              <a:buFont typeface="Cabin"/>
              <a:buChar char="•"/>
              <a:defRPr/>
            </a:lvl1pPr>
            <a:lvl2pPr marL="1003300" lvl="1" indent="-142494" algn="l" rtl="0">
              <a:spcBef>
                <a:spcPts val="3500"/>
              </a:spcBef>
              <a:spcAft>
                <a:spcPts val="0"/>
              </a:spcAft>
              <a:buClr>
                <a:schemeClr val="lt1"/>
              </a:buClr>
              <a:buFont typeface="Cabin"/>
              <a:buChar char="•"/>
              <a:defRPr/>
            </a:lvl2pPr>
            <a:lvl3pPr marL="1295400" lvl="2" indent="-142494" algn="l" rtl="0">
              <a:spcBef>
                <a:spcPts val="3500"/>
              </a:spcBef>
              <a:spcAft>
                <a:spcPts val="0"/>
              </a:spcAft>
              <a:buClr>
                <a:schemeClr val="lt1"/>
              </a:buClr>
              <a:buFont typeface="Cabin"/>
              <a:buChar char="•"/>
              <a:defRPr/>
            </a:lvl3pPr>
            <a:lvl4pPr marL="1600200" lvl="3" indent="-142494" algn="l" rtl="0">
              <a:spcBef>
                <a:spcPts val="3500"/>
              </a:spcBef>
              <a:spcAft>
                <a:spcPts val="0"/>
              </a:spcAft>
              <a:buClr>
                <a:schemeClr val="lt1"/>
              </a:buClr>
              <a:buFont typeface="Cabin"/>
              <a:buChar char="•"/>
              <a:defRPr/>
            </a:lvl4pPr>
            <a:lvl5pPr marL="1892300" lvl="4" indent="-142494" algn="l" rtl="0">
              <a:spcBef>
                <a:spcPts val="3500"/>
              </a:spcBef>
              <a:spcAft>
                <a:spcPts val="0"/>
              </a:spcAft>
              <a:buClr>
                <a:schemeClr val="lt1"/>
              </a:buClr>
              <a:buFont typeface="Cabin"/>
              <a:buChar char="•"/>
              <a:defRPr/>
            </a:lvl5pPr>
            <a:lvl6pPr marL="2349500" lvl="5" indent="-142494" algn="l" rtl="0">
              <a:spcBef>
                <a:spcPts val="3500"/>
              </a:spcBef>
              <a:spcAft>
                <a:spcPts val="0"/>
              </a:spcAft>
              <a:buClr>
                <a:schemeClr val="lt1"/>
              </a:buClr>
              <a:buFont typeface="Cabin"/>
              <a:buChar char="•"/>
              <a:defRPr/>
            </a:lvl6pPr>
            <a:lvl7pPr marL="2806700" lvl="6" indent="-142494" algn="l" rtl="0">
              <a:spcBef>
                <a:spcPts val="3500"/>
              </a:spcBef>
              <a:spcAft>
                <a:spcPts val="0"/>
              </a:spcAft>
              <a:buClr>
                <a:schemeClr val="lt1"/>
              </a:buClr>
              <a:buFont typeface="Cabin"/>
              <a:buChar char="•"/>
              <a:defRPr/>
            </a:lvl7pPr>
            <a:lvl8pPr marL="3263900" lvl="7" indent="-142494" algn="l" rtl="0">
              <a:spcBef>
                <a:spcPts val="3500"/>
              </a:spcBef>
              <a:spcAft>
                <a:spcPts val="0"/>
              </a:spcAft>
              <a:buClr>
                <a:schemeClr val="lt1"/>
              </a:buClr>
              <a:buFont typeface="Cabin"/>
              <a:buChar char="•"/>
              <a:defRPr/>
            </a:lvl8pPr>
            <a:lvl9pPr marL="3721100" lvl="8" indent="-142494" algn="l" rtl="0">
              <a:spcBef>
                <a:spcPts val="3500"/>
              </a:spcBef>
              <a:spcAft>
                <a:spcPts val="0"/>
              </a:spcAft>
              <a:buClr>
                <a:schemeClr val="lt1"/>
              </a:buClr>
              <a:buFont typeface="Cabin"/>
              <a:buChar char="•"/>
              <a:defRPr/>
            </a:lvl9pPr>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167"/>
        <p:cNvGrpSpPr/>
        <p:nvPr/>
      </p:nvGrpSpPr>
      <p:grpSpPr>
        <a:xfrm>
          <a:off x="0" y="0"/>
          <a:ext cx="0" cy="0"/>
          <a:chOff x="0" y="0"/>
          <a:chExt cx="0" cy="0"/>
        </a:xfrm>
      </p:grpSpPr>
      <p:sp>
        <p:nvSpPr>
          <p:cNvPr id="168" name="Shape 168"/>
          <p:cNvSpPr txBox="1">
            <a:spLocks noGrp="1"/>
          </p:cNvSpPr>
          <p:nvPr>
            <p:ph type="title"/>
          </p:nvPr>
        </p:nvSpPr>
        <p:spPr>
          <a:xfrm>
            <a:off x="1155700" y="241300"/>
            <a:ext cx="13932000" cy="2298600"/>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169" name="Shape 169"/>
          <p:cNvSpPr txBox="1">
            <a:spLocks noGrp="1"/>
          </p:cNvSpPr>
          <p:nvPr>
            <p:ph type="body" idx="1"/>
          </p:nvPr>
        </p:nvSpPr>
        <p:spPr>
          <a:xfrm rot="5400000">
            <a:off x="5270399" y="-1511300"/>
            <a:ext cx="5702399" cy="13932000"/>
          </a:xfrm>
          <a:prstGeom prst="rect">
            <a:avLst/>
          </a:prstGeom>
          <a:noFill/>
          <a:ln>
            <a:noFill/>
          </a:ln>
        </p:spPr>
        <p:txBody>
          <a:bodyPr lIns="91425" tIns="91425" rIns="91425" bIns="91425" anchor="ctr" anchorCtr="0"/>
          <a:lstStyle>
            <a:lvl1pPr marL="711200" lvl="0" indent="-142494" algn="l" rtl="0">
              <a:spcBef>
                <a:spcPts val="3500"/>
              </a:spcBef>
              <a:spcAft>
                <a:spcPts val="0"/>
              </a:spcAft>
              <a:buClr>
                <a:schemeClr val="lt1"/>
              </a:buClr>
              <a:buFont typeface="Cabin"/>
              <a:buChar char="•"/>
              <a:defRPr/>
            </a:lvl1pPr>
            <a:lvl2pPr marL="1003300" lvl="1" indent="-142494" algn="l" rtl="0">
              <a:spcBef>
                <a:spcPts val="3500"/>
              </a:spcBef>
              <a:spcAft>
                <a:spcPts val="0"/>
              </a:spcAft>
              <a:buClr>
                <a:schemeClr val="lt1"/>
              </a:buClr>
              <a:buFont typeface="Cabin"/>
              <a:buChar char="•"/>
              <a:defRPr/>
            </a:lvl2pPr>
            <a:lvl3pPr marL="1295400" lvl="2" indent="-142494" algn="l" rtl="0">
              <a:spcBef>
                <a:spcPts val="3500"/>
              </a:spcBef>
              <a:spcAft>
                <a:spcPts val="0"/>
              </a:spcAft>
              <a:buClr>
                <a:schemeClr val="lt1"/>
              </a:buClr>
              <a:buFont typeface="Cabin"/>
              <a:buChar char="•"/>
              <a:defRPr/>
            </a:lvl3pPr>
            <a:lvl4pPr marL="1600200" lvl="3" indent="-142494" algn="l" rtl="0">
              <a:spcBef>
                <a:spcPts val="3500"/>
              </a:spcBef>
              <a:spcAft>
                <a:spcPts val="0"/>
              </a:spcAft>
              <a:buClr>
                <a:schemeClr val="lt1"/>
              </a:buClr>
              <a:buFont typeface="Cabin"/>
              <a:buChar char="•"/>
              <a:defRPr/>
            </a:lvl4pPr>
            <a:lvl5pPr marL="1892300" lvl="4" indent="-142494" algn="l" rtl="0">
              <a:spcBef>
                <a:spcPts val="3500"/>
              </a:spcBef>
              <a:spcAft>
                <a:spcPts val="0"/>
              </a:spcAft>
              <a:buClr>
                <a:schemeClr val="lt1"/>
              </a:buClr>
              <a:buFont typeface="Cabin"/>
              <a:buChar char="•"/>
              <a:defRPr/>
            </a:lvl5pPr>
            <a:lvl6pPr marL="2349500" lvl="5" indent="-142494" algn="l" rtl="0">
              <a:spcBef>
                <a:spcPts val="3500"/>
              </a:spcBef>
              <a:spcAft>
                <a:spcPts val="0"/>
              </a:spcAft>
              <a:buClr>
                <a:schemeClr val="lt1"/>
              </a:buClr>
              <a:buFont typeface="Cabin"/>
              <a:buChar char="•"/>
              <a:defRPr/>
            </a:lvl6pPr>
            <a:lvl7pPr marL="2806700" lvl="6" indent="-142494" algn="l" rtl="0">
              <a:spcBef>
                <a:spcPts val="3500"/>
              </a:spcBef>
              <a:spcAft>
                <a:spcPts val="0"/>
              </a:spcAft>
              <a:buClr>
                <a:schemeClr val="lt1"/>
              </a:buClr>
              <a:buFont typeface="Cabin"/>
              <a:buChar char="•"/>
              <a:defRPr/>
            </a:lvl7pPr>
            <a:lvl8pPr marL="3263900" lvl="7" indent="-142494" algn="l" rtl="0">
              <a:spcBef>
                <a:spcPts val="3500"/>
              </a:spcBef>
              <a:spcAft>
                <a:spcPts val="0"/>
              </a:spcAft>
              <a:buClr>
                <a:schemeClr val="lt1"/>
              </a:buClr>
              <a:buFont typeface="Cabin"/>
              <a:buChar char="•"/>
              <a:defRPr/>
            </a:lvl8pPr>
            <a:lvl9pPr marL="3721100" lvl="8" indent="-142494" algn="l" rtl="0">
              <a:spcBef>
                <a:spcPts val="3500"/>
              </a:spcBef>
              <a:spcAft>
                <a:spcPts val="0"/>
              </a:spcAft>
              <a:buClr>
                <a:schemeClr val="lt1"/>
              </a:buClr>
              <a:buFont typeface="Cabin"/>
              <a:buChar char="•"/>
              <a:defRPr/>
            </a:lvl9pPr>
          </a:lstStyle>
          <a:p>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170"/>
        <p:cNvGrpSpPr/>
        <p:nvPr/>
      </p:nvGrpSpPr>
      <p:grpSpPr>
        <a:xfrm>
          <a:off x="0" y="0"/>
          <a:ext cx="0" cy="0"/>
          <a:chOff x="0" y="0"/>
          <a:chExt cx="0" cy="0"/>
        </a:xfrm>
      </p:grpSpPr>
      <p:sp>
        <p:nvSpPr>
          <p:cNvPr id="171" name="Shape 171"/>
          <p:cNvSpPr txBox="1">
            <a:spLocks noGrp="1"/>
          </p:cNvSpPr>
          <p:nvPr>
            <p:ph type="title"/>
          </p:nvPr>
        </p:nvSpPr>
        <p:spPr>
          <a:xfrm>
            <a:off x="3186113" y="6400800"/>
            <a:ext cx="9753599" cy="755699"/>
          </a:xfrm>
          <a:prstGeom prst="rect">
            <a:avLst/>
          </a:prstGeom>
          <a:noFill/>
          <a:ln>
            <a:noFill/>
          </a:ln>
        </p:spPr>
        <p:txBody>
          <a:bodyPr lIns="91425" tIns="91425" rIns="91425" bIns="91425" anchor="b"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72" name="Shape 172"/>
          <p:cNvSpPr>
            <a:spLocks noGrp="1"/>
          </p:cNvSpPr>
          <p:nvPr>
            <p:ph type="pic" idx="2"/>
          </p:nvPr>
        </p:nvSpPr>
        <p:spPr>
          <a:xfrm>
            <a:off x="3186113" y="817562"/>
            <a:ext cx="9753599" cy="5486399"/>
          </a:xfrm>
          <a:prstGeom prst="rect">
            <a:avLst/>
          </a:prstGeom>
          <a:noFill/>
          <a:ln>
            <a:noFill/>
          </a:ln>
        </p:spPr>
      </p:sp>
      <p:sp>
        <p:nvSpPr>
          <p:cNvPr id="173" name="Shape 173"/>
          <p:cNvSpPr txBox="1">
            <a:spLocks noGrp="1"/>
          </p:cNvSpPr>
          <p:nvPr>
            <p:ph type="body" idx="1"/>
          </p:nvPr>
        </p:nvSpPr>
        <p:spPr>
          <a:xfrm>
            <a:off x="3186113" y="7156450"/>
            <a:ext cx="9753599" cy="1073099"/>
          </a:xfrm>
          <a:prstGeom prst="rect">
            <a:avLst/>
          </a:prstGeom>
          <a:noFill/>
          <a:ln>
            <a:noFill/>
          </a:ln>
        </p:spPr>
        <p:txBody>
          <a:bodyPr lIns="91425" tIns="91425" rIns="91425" bIns="91425" anchor="ctr"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174"/>
        <p:cNvGrpSpPr/>
        <p:nvPr/>
      </p:nvGrpSpPr>
      <p:grpSpPr>
        <a:xfrm>
          <a:off x="0" y="0"/>
          <a:ext cx="0" cy="0"/>
          <a:chOff x="0" y="0"/>
          <a:chExt cx="0" cy="0"/>
        </a:xfrm>
      </p:grpSpPr>
      <p:sp>
        <p:nvSpPr>
          <p:cNvPr id="175" name="Shape 175"/>
          <p:cNvSpPr txBox="1">
            <a:spLocks noGrp="1"/>
          </p:cNvSpPr>
          <p:nvPr>
            <p:ph type="title"/>
          </p:nvPr>
        </p:nvSpPr>
        <p:spPr>
          <a:xfrm>
            <a:off x="812800" y="363537"/>
            <a:ext cx="5348399" cy="1549499"/>
          </a:xfrm>
          <a:prstGeom prst="rect">
            <a:avLst/>
          </a:prstGeom>
          <a:noFill/>
          <a:ln>
            <a:noFill/>
          </a:ln>
        </p:spPr>
        <p:txBody>
          <a:bodyPr lIns="91425" tIns="91425" rIns="91425" bIns="91425" anchor="b"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76" name="Shape 176"/>
          <p:cNvSpPr txBox="1">
            <a:spLocks noGrp="1"/>
          </p:cNvSpPr>
          <p:nvPr>
            <p:ph type="body" idx="1"/>
          </p:nvPr>
        </p:nvSpPr>
        <p:spPr>
          <a:xfrm>
            <a:off x="6356350" y="363537"/>
            <a:ext cx="9086699" cy="7804199"/>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77" name="Shape 177"/>
          <p:cNvSpPr txBox="1">
            <a:spLocks noGrp="1"/>
          </p:cNvSpPr>
          <p:nvPr>
            <p:ph type="body" idx="2"/>
          </p:nvPr>
        </p:nvSpPr>
        <p:spPr>
          <a:xfrm>
            <a:off x="812800" y="1912938"/>
            <a:ext cx="5348399" cy="6254699"/>
          </a:xfrm>
          <a:prstGeom prst="rect">
            <a:avLst/>
          </a:prstGeom>
          <a:noFill/>
          <a:ln>
            <a:noFill/>
          </a:ln>
        </p:spPr>
        <p:txBody>
          <a:bodyPr lIns="91425" tIns="91425" rIns="91425" bIns="91425" anchor="ctr"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78"/>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22"/>
        <p:cNvGrpSpPr/>
        <p:nvPr/>
      </p:nvGrpSpPr>
      <p:grpSpPr>
        <a:xfrm>
          <a:off x="0" y="0"/>
          <a:ext cx="0" cy="0"/>
          <a:chOff x="0" y="0"/>
          <a:chExt cx="0" cy="0"/>
        </a:xfrm>
      </p:grpSpPr>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179"/>
        <p:cNvGrpSpPr/>
        <p:nvPr/>
      </p:nvGrpSpPr>
      <p:grpSpPr>
        <a:xfrm>
          <a:off x="0" y="0"/>
          <a:ext cx="0" cy="0"/>
          <a:chOff x="0" y="0"/>
          <a:chExt cx="0" cy="0"/>
        </a:xfrm>
      </p:grpSpPr>
      <p:sp>
        <p:nvSpPr>
          <p:cNvPr id="180" name="Shape 180"/>
          <p:cNvSpPr txBox="1">
            <a:spLocks noGrp="1"/>
          </p:cNvSpPr>
          <p:nvPr>
            <p:ph type="title"/>
          </p:nvPr>
        </p:nvSpPr>
        <p:spPr>
          <a:xfrm>
            <a:off x="1155700" y="241300"/>
            <a:ext cx="13932000" cy="2298600"/>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181"/>
        <p:cNvGrpSpPr/>
        <p:nvPr/>
      </p:nvGrpSpPr>
      <p:grpSpPr>
        <a:xfrm>
          <a:off x="0" y="0"/>
          <a:ext cx="0" cy="0"/>
          <a:chOff x="0" y="0"/>
          <a:chExt cx="0" cy="0"/>
        </a:xfrm>
      </p:grpSpPr>
      <p:sp>
        <p:nvSpPr>
          <p:cNvPr id="182" name="Shape 182"/>
          <p:cNvSpPr txBox="1">
            <a:spLocks noGrp="1"/>
          </p:cNvSpPr>
          <p:nvPr>
            <p:ph type="title"/>
          </p:nvPr>
        </p:nvSpPr>
        <p:spPr>
          <a:xfrm>
            <a:off x="812800" y="366712"/>
            <a:ext cx="14630400" cy="1524000"/>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83" name="Shape 183"/>
          <p:cNvSpPr txBox="1">
            <a:spLocks noGrp="1"/>
          </p:cNvSpPr>
          <p:nvPr>
            <p:ph type="body" idx="1"/>
          </p:nvPr>
        </p:nvSpPr>
        <p:spPr>
          <a:xfrm>
            <a:off x="812800" y="2046288"/>
            <a:ext cx="7181699" cy="854100"/>
          </a:xfrm>
          <a:prstGeom prst="rect">
            <a:avLst/>
          </a:prstGeom>
          <a:noFill/>
          <a:ln>
            <a:noFill/>
          </a:ln>
        </p:spPr>
        <p:txBody>
          <a:bodyPr lIns="91425" tIns="91425" rIns="91425" bIns="91425" anchor="b"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
        <p:nvSpPr>
          <p:cNvPr id="184" name="Shape 184"/>
          <p:cNvSpPr txBox="1">
            <a:spLocks noGrp="1"/>
          </p:cNvSpPr>
          <p:nvPr>
            <p:ph type="body" idx="2"/>
          </p:nvPr>
        </p:nvSpPr>
        <p:spPr>
          <a:xfrm>
            <a:off x="812800" y="2900363"/>
            <a:ext cx="7181699" cy="5267400"/>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85" name="Shape 185"/>
          <p:cNvSpPr txBox="1">
            <a:spLocks noGrp="1"/>
          </p:cNvSpPr>
          <p:nvPr>
            <p:ph type="body" idx="3"/>
          </p:nvPr>
        </p:nvSpPr>
        <p:spPr>
          <a:xfrm>
            <a:off x="8258175" y="2046288"/>
            <a:ext cx="7184999" cy="854100"/>
          </a:xfrm>
          <a:prstGeom prst="rect">
            <a:avLst/>
          </a:prstGeom>
          <a:noFill/>
          <a:ln>
            <a:noFill/>
          </a:ln>
        </p:spPr>
        <p:txBody>
          <a:bodyPr lIns="91425" tIns="91425" rIns="91425" bIns="91425" anchor="b"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
        <p:nvSpPr>
          <p:cNvPr id="186" name="Shape 186"/>
          <p:cNvSpPr txBox="1">
            <a:spLocks noGrp="1"/>
          </p:cNvSpPr>
          <p:nvPr>
            <p:ph type="body" idx="4"/>
          </p:nvPr>
        </p:nvSpPr>
        <p:spPr>
          <a:xfrm>
            <a:off x="8258175" y="2900363"/>
            <a:ext cx="7184999" cy="5267400"/>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187"/>
        <p:cNvGrpSpPr/>
        <p:nvPr/>
      </p:nvGrpSpPr>
      <p:grpSpPr>
        <a:xfrm>
          <a:off x="0" y="0"/>
          <a:ext cx="0" cy="0"/>
          <a:chOff x="0" y="0"/>
          <a:chExt cx="0" cy="0"/>
        </a:xfrm>
      </p:grpSpPr>
      <p:sp>
        <p:nvSpPr>
          <p:cNvPr id="188" name="Shape 188"/>
          <p:cNvSpPr txBox="1">
            <a:spLocks noGrp="1"/>
          </p:cNvSpPr>
          <p:nvPr>
            <p:ph type="title"/>
          </p:nvPr>
        </p:nvSpPr>
        <p:spPr>
          <a:xfrm>
            <a:off x="1155700" y="241300"/>
            <a:ext cx="13932000" cy="2298600"/>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189" name="Shape 189"/>
          <p:cNvSpPr txBox="1">
            <a:spLocks noGrp="1"/>
          </p:cNvSpPr>
          <p:nvPr>
            <p:ph type="body" idx="1"/>
          </p:nvPr>
        </p:nvSpPr>
        <p:spPr>
          <a:xfrm>
            <a:off x="1155700" y="2603500"/>
            <a:ext cx="6889800" cy="5702399"/>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90" name="Shape 190"/>
          <p:cNvSpPr txBox="1">
            <a:spLocks noGrp="1"/>
          </p:cNvSpPr>
          <p:nvPr>
            <p:ph type="body" idx="2"/>
          </p:nvPr>
        </p:nvSpPr>
        <p:spPr>
          <a:xfrm>
            <a:off x="8197850" y="2603500"/>
            <a:ext cx="6889800" cy="5702399"/>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91"/>
        <p:cNvGrpSpPr/>
        <p:nvPr/>
      </p:nvGrpSpPr>
      <p:grpSpPr>
        <a:xfrm>
          <a:off x="0" y="0"/>
          <a:ext cx="0" cy="0"/>
          <a:chOff x="0" y="0"/>
          <a:chExt cx="0" cy="0"/>
        </a:xfrm>
      </p:grpSpPr>
      <p:sp>
        <p:nvSpPr>
          <p:cNvPr id="192" name="Shape 192"/>
          <p:cNvSpPr txBox="1">
            <a:spLocks noGrp="1"/>
          </p:cNvSpPr>
          <p:nvPr>
            <p:ph type="title"/>
          </p:nvPr>
        </p:nvSpPr>
        <p:spPr>
          <a:xfrm>
            <a:off x="1284287" y="5875337"/>
            <a:ext cx="13817699" cy="1816200"/>
          </a:xfrm>
          <a:prstGeom prst="rect">
            <a:avLst/>
          </a:prstGeom>
          <a:noFill/>
          <a:ln>
            <a:noFill/>
          </a:ln>
        </p:spPr>
        <p:txBody>
          <a:bodyPr lIns="91425" tIns="91425" rIns="91425" bIns="91425" anchor="t"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93" name="Shape 193"/>
          <p:cNvSpPr txBox="1">
            <a:spLocks noGrp="1"/>
          </p:cNvSpPr>
          <p:nvPr>
            <p:ph type="body" idx="1"/>
          </p:nvPr>
        </p:nvSpPr>
        <p:spPr>
          <a:xfrm>
            <a:off x="1284287" y="3875087"/>
            <a:ext cx="13817699" cy="2000400"/>
          </a:xfrm>
          <a:prstGeom prst="rect">
            <a:avLst/>
          </a:prstGeom>
          <a:noFill/>
          <a:ln>
            <a:noFill/>
          </a:ln>
        </p:spPr>
        <p:txBody>
          <a:bodyPr lIns="91425" tIns="91425" rIns="91425" bIns="91425" anchor="b"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194"/>
        <p:cNvGrpSpPr/>
        <p:nvPr/>
      </p:nvGrpSpPr>
      <p:grpSpPr>
        <a:xfrm>
          <a:off x="0" y="0"/>
          <a:ext cx="0" cy="0"/>
          <a:chOff x="0" y="0"/>
          <a:chExt cx="0" cy="0"/>
        </a:xfrm>
      </p:grpSpPr>
      <p:sp>
        <p:nvSpPr>
          <p:cNvPr id="195" name="Shape 195"/>
          <p:cNvSpPr txBox="1">
            <a:spLocks noGrp="1"/>
          </p:cNvSpPr>
          <p:nvPr>
            <p:ph type="title"/>
          </p:nvPr>
        </p:nvSpPr>
        <p:spPr>
          <a:xfrm>
            <a:off x="1155700" y="241300"/>
            <a:ext cx="13932000" cy="2298600"/>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196" name="Shape 196"/>
          <p:cNvSpPr txBox="1">
            <a:spLocks noGrp="1"/>
          </p:cNvSpPr>
          <p:nvPr>
            <p:ph type="body" idx="1"/>
          </p:nvPr>
        </p:nvSpPr>
        <p:spPr>
          <a:xfrm>
            <a:off x="1155700" y="2603500"/>
            <a:ext cx="13932000" cy="5702399"/>
          </a:xfrm>
          <a:prstGeom prst="rect">
            <a:avLst/>
          </a:prstGeom>
          <a:noFill/>
          <a:ln>
            <a:noFill/>
          </a:ln>
        </p:spPr>
        <p:txBody>
          <a:bodyPr lIns="91425" tIns="91425" rIns="91425" bIns="91425" anchor="ctr" anchorCtr="0"/>
          <a:lstStyle>
            <a:lvl1pPr marL="711200" lvl="0" indent="-142494" algn="l" rtl="0">
              <a:spcBef>
                <a:spcPts val="3500"/>
              </a:spcBef>
              <a:spcAft>
                <a:spcPts val="0"/>
              </a:spcAft>
              <a:buClr>
                <a:schemeClr val="lt1"/>
              </a:buClr>
              <a:buFont typeface="Cabin"/>
              <a:buChar char="•"/>
              <a:defRPr/>
            </a:lvl1pPr>
            <a:lvl2pPr marL="1003300" lvl="1" indent="-142494" algn="l" rtl="0">
              <a:spcBef>
                <a:spcPts val="3500"/>
              </a:spcBef>
              <a:spcAft>
                <a:spcPts val="0"/>
              </a:spcAft>
              <a:buClr>
                <a:schemeClr val="lt1"/>
              </a:buClr>
              <a:buFont typeface="Cabin"/>
              <a:buChar char="•"/>
              <a:defRPr/>
            </a:lvl2pPr>
            <a:lvl3pPr marL="1295400" lvl="2" indent="-142494" algn="l" rtl="0">
              <a:spcBef>
                <a:spcPts val="3500"/>
              </a:spcBef>
              <a:spcAft>
                <a:spcPts val="0"/>
              </a:spcAft>
              <a:buClr>
                <a:schemeClr val="lt1"/>
              </a:buClr>
              <a:buFont typeface="Cabin"/>
              <a:buChar char="•"/>
              <a:defRPr/>
            </a:lvl3pPr>
            <a:lvl4pPr marL="1600200" lvl="3" indent="-142494" algn="l" rtl="0">
              <a:spcBef>
                <a:spcPts val="3500"/>
              </a:spcBef>
              <a:spcAft>
                <a:spcPts val="0"/>
              </a:spcAft>
              <a:buClr>
                <a:schemeClr val="lt1"/>
              </a:buClr>
              <a:buFont typeface="Cabin"/>
              <a:buChar char="•"/>
              <a:defRPr/>
            </a:lvl4pPr>
            <a:lvl5pPr marL="1892300" lvl="4" indent="-142494" algn="l" rtl="0">
              <a:spcBef>
                <a:spcPts val="3500"/>
              </a:spcBef>
              <a:spcAft>
                <a:spcPts val="0"/>
              </a:spcAft>
              <a:buClr>
                <a:schemeClr val="lt1"/>
              </a:buClr>
              <a:buFont typeface="Cabin"/>
              <a:buChar char="•"/>
              <a:defRPr/>
            </a:lvl5pPr>
            <a:lvl6pPr marL="2349500" lvl="5" indent="-142494" algn="l" rtl="0">
              <a:spcBef>
                <a:spcPts val="3500"/>
              </a:spcBef>
              <a:spcAft>
                <a:spcPts val="0"/>
              </a:spcAft>
              <a:buClr>
                <a:schemeClr val="lt1"/>
              </a:buClr>
              <a:buFont typeface="Cabin"/>
              <a:buChar char="•"/>
              <a:defRPr/>
            </a:lvl6pPr>
            <a:lvl7pPr marL="2806700" lvl="6" indent="-142494" algn="l" rtl="0">
              <a:spcBef>
                <a:spcPts val="3500"/>
              </a:spcBef>
              <a:spcAft>
                <a:spcPts val="0"/>
              </a:spcAft>
              <a:buClr>
                <a:schemeClr val="lt1"/>
              </a:buClr>
              <a:buFont typeface="Cabin"/>
              <a:buChar char="•"/>
              <a:defRPr/>
            </a:lvl7pPr>
            <a:lvl8pPr marL="3263900" lvl="7" indent="-142494" algn="l" rtl="0">
              <a:spcBef>
                <a:spcPts val="3500"/>
              </a:spcBef>
              <a:spcAft>
                <a:spcPts val="0"/>
              </a:spcAft>
              <a:buClr>
                <a:schemeClr val="lt1"/>
              </a:buClr>
              <a:buFont typeface="Cabin"/>
              <a:buChar char="•"/>
              <a:defRPr/>
            </a:lvl8pPr>
            <a:lvl9pPr marL="3721100" lvl="8" indent="-142494" algn="l" rtl="0">
              <a:spcBef>
                <a:spcPts val="3500"/>
              </a:spcBef>
              <a:spcAft>
                <a:spcPts val="0"/>
              </a:spcAft>
              <a:buClr>
                <a:schemeClr val="lt1"/>
              </a:buClr>
              <a:buFont typeface="Cabin"/>
              <a:buChar char="•"/>
              <a:defRPr/>
            </a:lvl9pPr>
          </a:lstStyle>
          <a:p>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97"/>
        <p:cNvGrpSpPr/>
        <p:nvPr/>
      </p:nvGrpSpPr>
      <p:grpSpPr>
        <a:xfrm>
          <a:off x="0" y="0"/>
          <a:ext cx="0" cy="0"/>
          <a:chOff x="0" y="0"/>
          <a:chExt cx="0" cy="0"/>
        </a:xfrm>
      </p:grpSpPr>
      <p:sp>
        <p:nvSpPr>
          <p:cNvPr id="198" name="Shape 198"/>
          <p:cNvSpPr txBox="1">
            <a:spLocks noGrp="1"/>
          </p:cNvSpPr>
          <p:nvPr>
            <p:ph type="ctrTitle"/>
          </p:nvPr>
        </p:nvSpPr>
        <p:spPr>
          <a:xfrm>
            <a:off x="1219200" y="2840038"/>
            <a:ext cx="13817699" cy="1960500"/>
          </a:xfrm>
          <a:prstGeom prst="rect">
            <a:avLst/>
          </a:prstGeom>
          <a:noFill/>
          <a:ln>
            <a:noFill/>
          </a:ln>
        </p:spPr>
        <p:txBody>
          <a:bodyPr lIns="91425" tIns="91425" rIns="91425" bIns="91425" anchor="ctr"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199" name="Shape 199"/>
          <p:cNvSpPr txBox="1">
            <a:spLocks noGrp="1"/>
          </p:cNvSpPr>
          <p:nvPr>
            <p:ph type="subTitle" idx="1"/>
          </p:nvPr>
        </p:nvSpPr>
        <p:spPr>
          <a:xfrm>
            <a:off x="2438400" y="5181600"/>
            <a:ext cx="11379300" cy="2336700"/>
          </a:xfrm>
          <a:prstGeom prst="rect">
            <a:avLst/>
          </a:prstGeom>
          <a:noFill/>
          <a:ln>
            <a:noFill/>
          </a:ln>
        </p:spPr>
        <p:txBody>
          <a:bodyPr lIns="91425" tIns="91425" rIns="91425" bIns="91425" anchor="ctr" anchorCtr="0"/>
          <a:lstStyle>
            <a:lvl1pPr marL="0" marR="0" lvl="0" indent="0" algn="ctr" rtl="0">
              <a:spcBef>
                <a:spcPts val="3500"/>
              </a:spcBef>
              <a:spcAft>
                <a:spcPts val="0"/>
              </a:spcAft>
              <a:buClr>
                <a:schemeClr val="lt1"/>
              </a:buClr>
              <a:buFont typeface="Cabin"/>
              <a:buNone/>
              <a:defRPr/>
            </a:lvl1pPr>
            <a:lvl2pPr marL="457200" marR="0" lvl="1" indent="0" algn="ctr" rtl="0">
              <a:spcBef>
                <a:spcPts val="3500"/>
              </a:spcBef>
              <a:spcAft>
                <a:spcPts val="0"/>
              </a:spcAft>
              <a:buClr>
                <a:schemeClr val="lt1"/>
              </a:buClr>
              <a:buFont typeface="Cabin"/>
              <a:buNone/>
              <a:defRPr/>
            </a:lvl2pPr>
            <a:lvl3pPr marL="914400" marR="0" lvl="2" indent="0" algn="ctr" rtl="0">
              <a:spcBef>
                <a:spcPts val="3500"/>
              </a:spcBef>
              <a:spcAft>
                <a:spcPts val="0"/>
              </a:spcAft>
              <a:buClr>
                <a:schemeClr val="lt1"/>
              </a:buClr>
              <a:buFont typeface="Cabin"/>
              <a:buNone/>
              <a:defRPr/>
            </a:lvl3pPr>
            <a:lvl4pPr marL="1371600" marR="0" lvl="3" indent="0" algn="ctr" rtl="0">
              <a:spcBef>
                <a:spcPts val="3500"/>
              </a:spcBef>
              <a:spcAft>
                <a:spcPts val="0"/>
              </a:spcAft>
              <a:buClr>
                <a:schemeClr val="lt1"/>
              </a:buClr>
              <a:buFont typeface="Cabin"/>
              <a:buNone/>
              <a:defRPr/>
            </a:lvl4pPr>
            <a:lvl5pPr marL="1828800" marR="0" lvl="4" indent="0" algn="ctr" rtl="0">
              <a:spcBef>
                <a:spcPts val="3500"/>
              </a:spcBef>
              <a:spcAft>
                <a:spcPts val="0"/>
              </a:spcAft>
              <a:buClr>
                <a:schemeClr val="lt1"/>
              </a:buClr>
              <a:buFont typeface="Cabin"/>
              <a:buNone/>
              <a:defRPr/>
            </a:lvl5pPr>
            <a:lvl6pPr marL="2286000" marR="0" lvl="5" indent="0" algn="ctr" rtl="0">
              <a:spcBef>
                <a:spcPts val="3500"/>
              </a:spcBef>
              <a:spcAft>
                <a:spcPts val="0"/>
              </a:spcAft>
              <a:buClr>
                <a:schemeClr val="lt1"/>
              </a:buClr>
              <a:buFont typeface="Cabin"/>
              <a:buNone/>
              <a:defRPr/>
            </a:lvl6pPr>
            <a:lvl7pPr marL="2743200" marR="0" lvl="6" indent="0" algn="ctr" rtl="0">
              <a:spcBef>
                <a:spcPts val="3500"/>
              </a:spcBef>
              <a:spcAft>
                <a:spcPts val="0"/>
              </a:spcAft>
              <a:buClr>
                <a:schemeClr val="lt1"/>
              </a:buClr>
              <a:buFont typeface="Cabin"/>
              <a:buNone/>
              <a:defRPr/>
            </a:lvl7pPr>
            <a:lvl8pPr marL="3200400" marR="0" lvl="7" indent="0" algn="ctr" rtl="0">
              <a:spcBef>
                <a:spcPts val="3500"/>
              </a:spcBef>
              <a:spcAft>
                <a:spcPts val="0"/>
              </a:spcAft>
              <a:buClr>
                <a:schemeClr val="lt1"/>
              </a:buClr>
              <a:buFont typeface="Cabin"/>
              <a:buNone/>
              <a:defRPr/>
            </a:lvl8pPr>
            <a:lvl9pPr marL="3657600" marR="0" lvl="8" indent="0" algn="ctr" rtl="0">
              <a:spcBef>
                <a:spcPts val="3500"/>
              </a:spcBef>
              <a:spcAft>
                <a:spcPts val="0"/>
              </a:spcAft>
              <a:buClr>
                <a:schemeClr val="lt1"/>
              </a:buClr>
              <a:buFont typeface="Cabin"/>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3"/>
        <p:cNvGrpSpPr/>
        <p:nvPr/>
      </p:nvGrpSpPr>
      <p:grpSpPr>
        <a:xfrm>
          <a:off x="0" y="0"/>
          <a:ext cx="0" cy="0"/>
          <a:chOff x="0" y="0"/>
          <a:chExt cx="0" cy="0"/>
        </a:xfrm>
      </p:grpSpPr>
      <p:sp>
        <p:nvSpPr>
          <p:cNvPr id="24" name="Shape 24"/>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812800" y="366712"/>
            <a:ext cx="14630400" cy="1524000"/>
          </a:xfrm>
          <a:prstGeom prst="rect">
            <a:avLst/>
          </a:prstGeom>
          <a:noFill/>
          <a:ln>
            <a:noFill/>
          </a:ln>
        </p:spPr>
        <p:txBody>
          <a:bodyPr lIns="91425" tIns="91425" rIns="91425" bIns="91425" anchor="b"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7" name="Shape 27"/>
          <p:cNvSpPr txBox="1">
            <a:spLocks noGrp="1"/>
          </p:cNvSpPr>
          <p:nvPr>
            <p:ph type="body" idx="1"/>
          </p:nvPr>
        </p:nvSpPr>
        <p:spPr>
          <a:xfrm>
            <a:off x="812800" y="2046288"/>
            <a:ext cx="7181849" cy="854074"/>
          </a:xfrm>
          <a:prstGeom prst="rect">
            <a:avLst/>
          </a:prstGeom>
          <a:noFill/>
          <a:ln>
            <a:noFill/>
          </a:ln>
        </p:spPr>
        <p:txBody>
          <a:bodyPr lIns="91425" tIns="91425" rIns="91425" bIns="91425" anchor="b"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
        <p:nvSpPr>
          <p:cNvPr id="28" name="Shape 28"/>
          <p:cNvSpPr txBox="1">
            <a:spLocks noGrp="1"/>
          </p:cNvSpPr>
          <p:nvPr>
            <p:ph type="body" idx="2"/>
          </p:nvPr>
        </p:nvSpPr>
        <p:spPr>
          <a:xfrm>
            <a:off x="812800" y="2900363"/>
            <a:ext cx="7181849" cy="5267324"/>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9" name="Shape 29"/>
          <p:cNvSpPr txBox="1">
            <a:spLocks noGrp="1"/>
          </p:cNvSpPr>
          <p:nvPr>
            <p:ph type="body" idx="3"/>
          </p:nvPr>
        </p:nvSpPr>
        <p:spPr>
          <a:xfrm>
            <a:off x="8258175" y="2046288"/>
            <a:ext cx="7185024" cy="854074"/>
          </a:xfrm>
          <a:prstGeom prst="rect">
            <a:avLst/>
          </a:prstGeom>
          <a:noFill/>
          <a:ln>
            <a:noFill/>
          </a:ln>
        </p:spPr>
        <p:txBody>
          <a:bodyPr lIns="91425" tIns="91425" rIns="91425" bIns="91425" anchor="b"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
        <p:nvSpPr>
          <p:cNvPr id="30" name="Shape 30"/>
          <p:cNvSpPr txBox="1">
            <a:spLocks noGrp="1"/>
          </p:cNvSpPr>
          <p:nvPr>
            <p:ph type="body" idx="4"/>
          </p:nvPr>
        </p:nvSpPr>
        <p:spPr>
          <a:xfrm>
            <a:off x="8258175" y="2900363"/>
            <a:ext cx="7185024" cy="5267324"/>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31"/>
        <p:cNvGrpSpPr/>
        <p:nvPr/>
      </p:nvGrpSpPr>
      <p:grpSpPr>
        <a:xfrm>
          <a:off x="0" y="0"/>
          <a:ext cx="0" cy="0"/>
          <a:chOff x="0" y="0"/>
          <a:chExt cx="0" cy="0"/>
        </a:xfrm>
      </p:grpSpPr>
      <p:sp>
        <p:nvSpPr>
          <p:cNvPr id="32" name="Shape 32"/>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33" name="Shape 33"/>
          <p:cNvSpPr txBox="1">
            <a:spLocks noGrp="1"/>
          </p:cNvSpPr>
          <p:nvPr>
            <p:ph type="body" idx="1"/>
          </p:nvPr>
        </p:nvSpPr>
        <p:spPr>
          <a:xfrm>
            <a:off x="1155700" y="4711700"/>
            <a:ext cx="6889750" cy="1054100"/>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34" name="Shape 34"/>
          <p:cNvSpPr txBox="1">
            <a:spLocks noGrp="1"/>
          </p:cNvSpPr>
          <p:nvPr>
            <p:ph type="body" idx="2"/>
          </p:nvPr>
        </p:nvSpPr>
        <p:spPr>
          <a:xfrm>
            <a:off x="8197850" y="4711700"/>
            <a:ext cx="6889750" cy="1054100"/>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1284287" y="5875337"/>
            <a:ext cx="13817599" cy="1816099"/>
          </a:xfrm>
          <a:prstGeom prst="rect">
            <a:avLst/>
          </a:prstGeom>
          <a:noFill/>
          <a:ln>
            <a:noFill/>
          </a:ln>
        </p:spPr>
        <p:txBody>
          <a:bodyPr lIns="91425" tIns="91425" rIns="91425" bIns="91425" anchor="t"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37" name="Shape 37"/>
          <p:cNvSpPr txBox="1">
            <a:spLocks noGrp="1"/>
          </p:cNvSpPr>
          <p:nvPr>
            <p:ph type="body" idx="1"/>
          </p:nvPr>
        </p:nvSpPr>
        <p:spPr>
          <a:xfrm>
            <a:off x="1284287" y="3875087"/>
            <a:ext cx="13817599" cy="2000250"/>
          </a:xfrm>
          <a:prstGeom prst="rect">
            <a:avLst/>
          </a:prstGeom>
          <a:noFill/>
          <a:ln>
            <a:noFill/>
          </a:ln>
        </p:spPr>
        <p:txBody>
          <a:bodyPr lIns="91425" tIns="91425" rIns="91425" bIns="91425" anchor="b"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3.xml"/><Relationship Id="rId12" Type="http://schemas.openxmlformats.org/officeDocument/2006/relationships/theme" Target="../theme/theme3.xml"/><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4.xml"/><Relationship Id="rId12" Type="http://schemas.openxmlformats.org/officeDocument/2006/relationships/theme" Target="../theme/theme4.xml"/><Relationship Id="rId1" Type="http://schemas.openxmlformats.org/officeDocument/2006/relationships/slideLayout" Target="../slideLayouts/slideLayout34.xml"/><Relationship Id="rId2" Type="http://schemas.openxmlformats.org/officeDocument/2006/relationships/slideLayout" Target="../slideLayouts/slideLayout35.xml"/><Relationship Id="rId3" Type="http://schemas.openxmlformats.org/officeDocument/2006/relationships/slideLayout" Target="../slideLayouts/slideLayout36.xml"/><Relationship Id="rId4" Type="http://schemas.openxmlformats.org/officeDocument/2006/relationships/slideLayout" Target="../slideLayouts/slideLayout37.xml"/><Relationship Id="rId5" Type="http://schemas.openxmlformats.org/officeDocument/2006/relationships/slideLayout" Target="../slideLayouts/slideLayout38.xml"/><Relationship Id="rId6" Type="http://schemas.openxmlformats.org/officeDocument/2006/relationships/slideLayout" Target="../slideLayouts/slideLayout39.xml"/><Relationship Id="rId7" Type="http://schemas.openxmlformats.org/officeDocument/2006/relationships/slideLayout" Target="../slideLayouts/slideLayout40.xml"/><Relationship Id="rId8" Type="http://schemas.openxmlformats.org/officeDocument/2006/relationships/slideLayout" Target="../slideLayouts/slideLayout41.xml"/><Relationship Id="rId9" Type="http://schemas.openxmlformats.org/officeDocument/2006/relationships/slideLayout" Target="../slideLayouts/slideLayout42.xml"/><Relationship Id="rId10" Type="http://schemas.openxmlformats.org/officeDocument/2006/relationships/slideLayout" Target="../slideLayouts/slideLayout43.xml"/></Relationships>
</file>

<file path=ppt/slideMasters/_rels/slideMaster5.xml.rels><?xml version="1.0" encoding="UTF-8" standalone="yes"?>
<Relationships xmlns="http://schemas.openxmlformats.org/package/2006/relationships"><Relationship Id="rId11" Type="http://schemas.openxmlformats.org/officeDocument/2006/relationships/slideLayout" Target="../slideLayouts/slideLayout55.xml"/><Relationship Id="rId12" Type="http://schemas.openxmlformats.org/officeDocument/2006/relationships/theme" Target="../theme/theme5.xml"/><Relationship Id="rId1" Type="http://schemas.openxmlformats.org/officeDocument/2006/relationships/slideLayout" Target="../slideLayouts/slideLayout45.xml"/><Relationship Id="rId2" Type="http://schemas.openxmlformats.org/officeDocument/2006/relationships/slideLayout" Target="../slideLayouts/slideLayout46.xml"/><Relationship Id="rId3" Type="http://schemas.openxmlformats.org/officeDocument/2006/relationships/slideLayout" Target="../slideLayouts/slideLayout47.xml"/><Relationship Id="rId4" Type="http://schemas.openxmlformats.org/officeDocument/2006/relationships/slideLayout" Target="../slideLayouts/slideLayout48.xml"/><Relationship Id="rId5" Type="http://schemas.openxmlformats.org/officeDocument/2006/relationships/slideLayout" Target="../slideLayouts/slideLayout49.xml"/><Relationship Id="rId6" Type="http://schemas.openxmlformats.org/officeDocument/2006/relationships/slideLayout" Target="../slideLayouts/slideLayout50.xml"/><Relationship Id="rId7" Type="http://schemas.openxmlformats.org/officeDocument/2006/relationships/slideLayout" Target="../slideLayouts/slideLayout51.xml"/><Relationship Id="rId8" Type="http://schemas.openxmlformats.org/officeDocument/2006/relationships/slideLayout" Target="../slideLayouts/slideLayout52.xml"/><Relationship Id="rId9" Type="http://schemas.openxmlformats.org/officeDocument/2006/relationships/slideLayout" Target="../slideLayouts/slideLayout53.xml"/><Relationship Id="rId10" Type="http://schemas.openxmlformats.org/officeDocument/2006/relationships/slideLayout" Target="../slideLayouts/slideLayout5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7" name="Shape 7"/>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marL="342900" marR="0" lvl="0" indent="-342900" algn="ctr" rtl="0">
              <a:spcBef>
                <a:spcPts val="0"/>
              </a:spcBef>
              <a:spcAft>
                <a:spcPts val="0"/>
              </a:spcAft>
              <a:defRPr/>
            </a:lvl1pPr>
            <a:lvl2pPr marL="742950" marR="0" lvl="1" indent="-285750" algn="ctr" rtl="0">
              <a:spcBef>
                <a:spcPts val="0"/>
              </a:spcBef>
              <a:spcAft>
                <a:spcPts val="0"/>
              </a:spcAft>
              <a:defRPr/>
            </a:lvl2pPr>
            <a:lvl3pPr marL="1143000" marR="0" lvl="2" indent="-228600" algn="ctr" rtl="0">
              <a:spcBef>
                <a:spcPts val="0"/>
              </a:spcBef>
              <a:spcAft>
                <a:spcPts val="0"/>
              </a:spcAft>
              <a:defRPr/>
            </a:lvl3pPr>
            <a:lvl4pPr marL="1600200" marR="0" lvl="3" indent="-228600" algn="ctr" rtl="0">
              <a:spcBef>
                <a:spcPts val="0"/>
              </a:spcBef>
              <a:spcAft>
                <a:spcPts val="0"/>
              </a:spcAft>
              <a:defRPr/>
            </a:lvl4pPr>
            <a:lvl5pPr marL="2057400" marR="0" lvl="4" indent="-22860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1155700" y="241300"/>
            <a:ext cx="13931900" cy="2298699"/>
          </a:xfrm>
          <a:prstGeom prst="rect">
            <a:avLst/>
          </a:prstGeom>
          <a:noFill/>
          <a:ln>
            <a:noFill/>
          </a:ln>
        </p:spPr>
        <p:txBody>
          <a:bodyPr lIns="91425" tIns="91425" rIns="91425" bIns="91425" anchor="ctr"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46" name="Shape 46"/>
          <p:cNvSpPr txBox="1">
            <a:spLocks noGrp="1"/>
          </p:cNvSpPr>
          <p:nvPr>
            <p:ph type="body" idx="1"/>
          </p:nvPr>
        </p:nvSpPr>
        <p:spPr>
          <a:xfrm>
            <a:off x="1155700" y="2603500"/>
            <a:ext cx="13931900" cy="5702299"/>
          </a:xfrm>
          <a:prstGeom prst="rect">
            <a:avLst/>
          </a:prstGeom>
          <a:noFill/>
          <a:ln>
            <a:noFill/>
          </a:ln>
        </p:spPr>
        <p:txBody>
          <a:bodyPr lIns="91425" tIns="91425" rIns="91425" bIns="91425" anchor="ctr" anchorCtr="0"/>
          <a:lstStyle>
            <a:lvl1pPr marL="711200" marR="0" lvl="0" indent="-142494" algn="l" rtl="0">
              <a:spcBef>
                <a:spcPts val="3500"/>
              </a:spcBef>
              <a:spcAft>
                <a:spcPts val="0"/>
              </a:spcAft>
              <a:buClr>
                <a:schemeClr val="lt1"/>
              </a:buClr>
              <a:buFont typeface="Cabin"/>
              <a:buChar char="•"/>
              <a:defRPr/>
            </a:lvl1pPr>
            <a:lvl2pPr marL="1003300" marR="0" lvl="1" indent="-142494" algn="l" rtl="0">
              <a:spcBef>
                <a:spcPts val="3500"/>
              </a:spcBef>
              <a:spcAft>
                <a:spcPts val="0"/>
              </a:spcAft>
              <a:buClr>
                <a:schemeClr val="lt1"/>
              </a:buClr>
              <a:buFont typeface="Cabin"/>
              <a:buChar char="•"/>
              <a:defRPr/>
            </a:lvl2pPr>
            <a:lvl3pPr marL="1295400" marR="0" lvl="2" indent="-142494" algn="l" rtl="0">
              <a:spcBef>
                <a:spcPts val="3500"/>
              </a:spcBef>
              <a:spcAft>
                <a:spcPts val="0"/>
              </a:spcAft>
              <a:buClr>
                <a:schemeClr val="lt1"/>
              </a:buClr>
              <a:buFont typeface="Cabin"/>
              <a:buChar char="•"/>
              <a:defRPr/>
            </a:lvl3pPr>
            <a:lvl4pPr marL="1600200" marR="0" lvl="3" indent="-142494" algn="l" rtl="0">
              <a:spcBef>
                <a:spcPts val="3500"/>
              </a:spcBef>
              <a:spcAft>
                <a:spcPts val="0"/>
              </a:spcAft>
              <a:buClr>
                <a:schemeClr val="lt1"/>
              </a:buClr>
              <a:buFont typeface="Cabin"/>
              <a:buChar char="•"/>
              <a:defRPr/>
            </a:lvl4pPr>
            <a:lvl5pPr marL="1892300" marR="0" lvl="4" indent="-142494" algn="l" rtl="0">
              <a:spcBef>
                <a:spcPts val="3500"/>
              </a:spcBef>
              <a:spcAft>
                <a:spcPts val="0"/>
              </a:spcAft>
              <a:buClr>
                <a:schemeClr val="lt1"/>
              </a:buClr>
              <a:buFont typeface="Cabin"/>
              <a:buChar char="•"/>
              <a:defRPr/>
            </a:lvl5pPr>
            <a:lvl6pPr marL="2349500" marR="0" lvl="5" indent="-142494" algn="l" rtl="0">
              <a:spcBef>
                <a:spcPts val="3500"/>
              </a:spcBef>
              <a:spcAft>
                <a:spcPts val="0"/>
              </a:spcAft>
              <a:buClr>
                <a:schemeClr val="lt1"/>
              </a:buClr>
              <a:buFont typeface="Cabin"/>
              <a:buChar char="•"/>
              <a:defRPr/>
            </a:lvl6pPr>
            <a:lvl7pPr marL="2806700" marR="0" lvl="6" indent="-142494" algn="l" rtl="0">
              <a:spcBef>
                <a:spcPts val="3500"/>
              </a:spcBef>
              <a:spcAft>
                <a:spcPts val="0"/>
              </a:spcAft>
              <a:buClr>
                <a:schemeClr val="lt1"/>
              </a:buClr>
              <a:buFont typeface="Cabin"/>
              <a:buChar char="•"/>
              <a:defRPr/>
            </a:lvl7pPr>
            <a:lvl8pPr marL="3263900" marR="0" lvl="7" indent="-142494" algn="l" rtl="0">
              <a:spcBef>
                <a:spcPts val="3500"/>
              </a:spcBef>
              <a:spcAft>
                <a:spcPts val="0"/>
              </a:spcAft>
              <a:buClr>
                <a:schemeClr val="lt1"/>
              </a:buClr>
              <a:buFont typeface="Cabin"/>
              <a:buChar char="•"/>
              <a:defRPr/>
            </a:lvl8pPr>
            <a:lvl9pPr marL="3721100" marR="0" lvl="8" indent="-142494" algn="l" rtl="0">
              <a:spcBef>
                <a:spcPts val="3500"/>
              </a:spcBef>
              <a:spcAft>
                <a:spcPts val="0"/>
              </a:spcAft>
              <a:buClr>
                <a:schemeClr val="lt1"/>
              </a:buClr>
              <a:buFont typeface="Cabin"/>
              <a:buChar char="•"/>
              <a:defRPr/>
            </a:lvl9pPr>
          </a:lstStyle>
          <a:p>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1155700" y="241300"/>
            <a:ext cx="13931900" cy="2298699"/>
          </a:xfrm>
          <a:prstGeom prst="rect">
            <a:avLst/>
          </a:prstGeom>
          <a:noFill/>
          <a:ln>
            <a:noFill/>
          </a:ln>
        </p:spPr>
        <p:txBody>
          <a:bodyPr lIns="91425" tIns="91425" rIns="91425" bIns="91425" anchor="ctr"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85" name="Shape 85"/>
          <p:cNvSpPr txBox="1">
            <a:spLocks noGrp="1"/>
          </p:cNvSpPr>
          <p:nvPr>
            <p:ph type="body" idx="1"/>
          </p:nvPr>
        </p:nvSpPr>
        <p:spPr>
          <a:xfrm>
            <a:off x="1155700" y="2603500"/>
            <a:ext cx="13931900" cy="5702299"/>
          </a:xfrm>
          <a:prstGeom prst="rect">
            <a:avLst/>
          </a:prstGeom>
          <a:noFill/>
          <a:ln>
            <a:noFill/>
          </a:ln>
        </p:spPr>
        <p:txBody>
          <a:bodyPr lIns="91425" tIns="91425" rIns="91425" bIns="91425" anchor="t" anchorCtr="0"/>
          <a:lstStyle>
            <a:lvl1pPr marL="647700" marR="0" lvl="0" indent="-165861" algn="l" rtl="0">
              <a:spcBef>
                <a:spcPts val="3500"/>
              </a:spcBef>
              <a:spcAft>
                <a:spcPts val="0"/>
              </a:spcAft>
              <a:buClr>
                <a:schemeClr val="lt1"/>
              </a:buClr>
              <a:buFont typeface="Cabin"/>
              <a:buChar char="•"/>
              <a:defRPr/>
            </a:lvl1pPr>
            <a:lvl2pPr marL="939800" marR="0" lvl="1" indent="-165861" algn="l" rtl="0">
              <a:spcBef>
                <a:spcPts val="3500"/>
              </a:spcBef>
              <a:spcAft>
                <a:spcPts val="0"/>
              </a:spcAft>
              <a:buClr>
                <a:schemeClr val="lt1"/>
              </a:buClr>
              <a:buFont typeface="Cabin"/>
              <a:buChar char="•"/>
              <a:defRPr/>
            </a:lvl2pPr>
            <a:lvl3pPr marL="1231900" marR="0" lvl="2" indent="-165861" algn="l" rtl="0">
              <a:spcBef>
                <a:spcPts val="3500"/>
              </a:spcBef>
              <a:spcAft>
                <a:spcPts val="0"/>
              </a:spcAft>
              <a:buClr>
                <a:schemeClr val="lt1"/>
              </a:buClr>
              <a:buFont typeface="Cabin"/>
              <a:buChar char="•"/>
              <a:defRPr/>
            </a:lvl3pPr>
            <a:lvl4pPr marL="1536700" marR="0" lvl="3" indent="-165861" algn="l" rtl="0">
              <a:spcBef>
                <a:spcPts val="3500"/>
              </a:spcBef>
              <a:spcAft>
                <a:spcPts val="0"/>
              </a:spcAft>
              <a:buClr>
                <a:schemeClr val="lt1"/>
              </a:buClr>
              <a:buFont typeface="Cabin"/>
              <a:buChar char="•"/>
              <a:defRPr/>
            </a:lvl4pPr>
            <a:lvl5pPr marL="1828800" marR="0" lvl="4" indent="-165861" algn="l" rtl="0">
              <a:spcBef>
                <a:spcPts val="3500"/>
              </a:spcBef>
              <a:spcAft>
                <a:spcPts val="0"/>
              </a:spcAft>
              <a:buClr>
                <a:schemeClr val="lt1"/>
              </a:buClr>
              <a:buFont typeface="Cabin"/>
              <a:buChar char="•"/>
              <a:defRPr/>
            </a:lvl5pPr>
            <a:lvl6pPr marL="2286000" marR="0" lvl="5" indent="-165861" algn="l" rtl="0">
              <a:spcBef>
                <a:spcPts val="3500"/>
              </a:spcBef>
              <a:spcAft>
                <a:spcPts val="0"/>
              </a:spcAft>
              <a:buClr>
                <a:schemeClr val="lt1"/>
              </a:buClr>
              <a:buFont typeface="Cabin"/>
              <a:buChar char="•"/>
              <a:defRPr/>
            </a:lvl6pPr>
            <a:lvl7pPr marL="2743200" marR="0" lvl="6" indent="-165861" algn="l" rtl="0">
              <a:spcBef>
                <a:spcPts val="3500"/>
              </a:spcBef>
              <a:spcAft>
                <a:spcPts val="0"/>
              </a:spcAft>
              <a:buClr>
                <a:schemeClr val="lt1"/>
              </a:buClr>
              <a:buFont typeface="Cabin"/>
              <a:buChar char="•"/>
              <a:defRPr/>
            </a:lvl7pPr>
            <a:lvl8pPr marL="3200400" marR="0" lvl="7" indent="-165861" algn="l" rtl="0">
              <a:spcBef>
                <a:spcPts val="3500"/>
              </a:spcBef>
              <a:spcAft>
                <a:spcPts val="0"/>
              </a:spcAft>
              <a:buClr>
                <a:schemeClr val="lt1"/>
              </a:buClr>
              <a:buFont typeface="Cabin"/>
              <a:buChar char="•"/>
              <a:defRPr/>
            </a:lvl8pPr>
            <a:lvl9pPr marL="3657600" marR="0" lvl="8" indent="-165861" algn="l" rtl="0">
              <a:spcBef>
                <a:spcPts val="3500"/>
              </a:spcBef>
              <a:spcAft>
                <a:spcPts val="0"/>
              </a:spcAft>
              <a:buClr>
                <a:schemeClr val="lt1"/>
              </a:buClr>
              <a:buFont typeface="Cabin"/>
              <a:buChar char="•"/>
              <a:defRPr/>
            </a:lvl9pPr>
          </a:lstStyle>
          <a:p>
            <a:endParaRPr/>
          </a:p>
        </p:txBody>
      </p:sp>
    </p:spTree>
  </p:cSld>
  <p:clrMap bg1="lt1" tx1="dk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22"/>
        <p:cNvGrpSpPr/>
        <p:nvPr/>
      </p:nvGrpSpPr>
      <p:grpSpPr>
        <a:xfrm>
          <a:off x="0" y="0"/>
          <a:ext cx="0" cy="0"/>
          <a:chOff x="0" y="0"/>
          <a:chExt cx="0" cy="0"/>
        </a:xfrm>
      </p:grpSpPr>
      <p:sp>
        <p:nvSpPr>
          <p:cNvPr id="123" name="Shape 123"/>
          <p:cNvSpPr txBox="1">
            <a:spLocks noGrp="1"/>
          </p:cNvSpPr>
          <p:nvPr>
            <p:ph type="title"/>
          </p:nvPr>
        </p:nvSpPr>
        <p:spPr>
          <a:xfrm>
            <a:off x="1511300" y="241300"/>
            <a:ext cx="13233399" cy="2286000"/>
          </a:xfrm>
          <a:prstGeom prst="rect">
            <a:avLst/>
          </a:prstGeom>
          <a:noFill/>
          <a:ln>
            <a:noFill/>
          </a:ln>
        </p:spPr>
        <p:txBody>
          <a:bodyPr lIns="91425" tIns="91425" rIns="91425" bIns="91425" anchor="ctr"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124" name="Shape 124"/>
          <p:cNvSpPr txBox="1">
            <a:spLocks noGrp="1"/>
          </p:cNvSpPr>
          <p:nvPr>
            <p:ph type="body" idx="1"/>
          </p:nvPr>
        </p:nvSpPr>
        <p:spPr>
          <a:xfrm>
            <a:off x="1511300" y="2590800"/>
            <a:ext cx="13233399" cy="5359400"/>
          </a:xfrm>
          <a:prstGeom prst="rect">
            <a:avLst/>
          </a:prstGeom>
          <a:noFill/>
          <a:ln>
            <a:noFill/>
          </a:ln>
        </p:spPr>
        <p:txBody>
          <a:bodyPr lIns="91425" tIns="91425" rIns="91425" bIns="91425" anchor="ctr" anchorCtr="0"/>
          <a:lstStyle>
            <a:lvl1pPr marL="1054100" marR="0" lvl="0" indent="-374776" algn="l" rtl="0">
              <a:spcBef>
                <a:spcPts val="2300"/>
              </a:spcBef>
              <a:spcAft>
                <a:spcPts val="0"/>
              </a:spcAft>
              <a:buClr>
                <a:schemeClr val="lt1"/>
              </a:buClr>
              <a:buFont typeface="Cabin"/>
              <a:buChar char="•"/>
              <a:defRPr/>
            </a:lvl1pPr>
            <a:lvl2pPr marL="1498600" marR="0" lvl="1" indent="-374776" algn="l" rtl="0">
              <a:spcBef>
                <a:spcPts val="2300"/>
              </a:spcBef>
              <a:spcAft>
                <a:spcPts val="0"/>
              </a:spcAft>
              <a:buClr>
                <a:schemeClr val="lt1"/>
              </a:buClr>
              <a:buFont typeface="Cabin"/>
              <a:buChar char="•"/>
              <a:defRPr/>
            </a:lvl2pPr>
            <a:lvl3pPr marL="1943100" marR="0" lvl="2" indent="-374776" algn="l" rtl="0">
              <a:spcBef>
                <a:spcPts val="2300"/>
              </a:spcBef>
              <a:spcAft>
                <a:spcPts val="0"/>
              </a:spcAft>
              <a:buClr>
                <a:schemeClr val="lt1"/>
              </a:buClr>
              <a:buFont typeface="Cabin"/>
              <a:buChar char="•"/>
              <a:defRPr/>
            </a:lvl3pPr>
            <a:lvl4pPr marL="2387600" marR="0" lvl="3" indent="-374776" algn="l" rtl="0">
              <a:spcBef>
                <a:spcPts val="2300"/>
              </a:spcBef>
              <a:spcAft>
                <a:spcPts val="0"/>
              </a:spcAft>
              <a:buClr>
                <a:schemeClr val="lt1"/>
              </a:buClr>
              <a:buFont typeface="Cabin"/>
              <a:buChar char="•"/>
              <a:defRPr/>
            </a:lvl4pPr>
            <a:lvl5pPr marL="2832100" marR="0" lvl="4" indent="-374776" algn="l" rtl="0">
              <a:spcBef>
                <a:spcPts val="2300"/>
              </a:spcBef>
              <a:spcAft>
                <a:spcPts val="0"/>
              </a:spcAft>
              <a:buClr>
                <a:schemeClr val="lt1"/>
              </a:buClr>
              <a:buFont typeface="Cabin"/>
              <a:buChar char="•"/>
              <a:defRPr/>
            </a:lvl5pPr>
            <a:lvl6pPr marL="3289300" marR="0" lvl="5" indent="-374776" algn="l" rtl="0">
              <a:spcBef>
                <a:spcPts val="2300"/>
              </a:spcBef>
              <a:spcAft>
                <a:spcPts val="0"/>
              </a:spcAft>
              <a:buClr>
                <a:schemeClr val="lt1"/>
              </a:buClr>
              <a:buFont typeface="Cabin"/>
              <a:buChar char="•"/>
              <a:defRPr/>
            </a:lvl6pPr>
            <a:lvl7pPr marL="3746500" marR="0" lvl="6" indent="-374777" algn="l" rtl="0">
              <a:spcBef>
                <a:spcPts val="2300"/>
              </a:spcBef>
              <a:spcAft>
                <a:spcPts val="0"/>
              </a:spcAft>
              <a:buClr>
                <a:schemeClr val="lt1"/>
              </a:buClr>
              <a:buFont typeface="Cabin"/>
              <a:buChar char="•"/>
              <a:defRPr/>
            </a:lvl7pPr>
            <a:lvl8pPr marL="4203700" marR="0" lvl="7" indent="-374777" algn="l" rtl="0">
              <a:spcBef>
                <a:spcPts val="2300"/>
              </a:spcBef>
              <a:spcAft>
                <a:spcPts val="0"/>
              </a:spcAft>
              <a:buClr>
                <a:schemeClr val="lt1"/>
              </a:buClr>
              <a:buFont typeface="Cabin"/>
              <a:buChar char="•"/>
              <a:defRPr/>
            </a:lvl8pPr>
            <a:lvl9pPr marL="4660900" marR="0" lvl="8" indent="-374777" algn="l" rtl="0">
              <a:spcBef>
                <a:spcPts val="2300"/>
              </a:spcBef>
              <a:spcAft>
                <a:spcPts val="0"/>
              </a:spcAft>
              <a:buClr>
                <a:schemeClr val="lt1"/>
              </a:buClr>
              <a:buFont typeface="Cabin"/>
              <a:buChar char="•"/>
              <a:defRPr/>
            </a:lvl9pPr>
          </a:lstStyle>
          <a:p>
            <a:endParaRPr/>
          </a:p>
        </p:txBody>
      </p:sp>
    </p:spTree>
  </p:cSld>
  <p:clrMap bg1="lt1" tx1="dk1" bg2="dk2" tx2="lt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61"/>
        <p:cNvGrpSpPr/>
        <p:nvPr/>
      </p:nvGrpSpPr>
      <p:grpSpPr>
        <a:xfrm>
          <a:off x="0" y="0"/>
          <a:ext cx="0" cy="0"/>
          <a:chOff x="0" y="0"/>
          <a:chExt cx="0" cy="0"/>
        </a:xfrm>
      </p:grpSpPr>
      <p:sp>
        <p:nvSpPr>
          <p:cNvPr id="162" name="Shape 162"/>
          <p:cNvSpPr txBox="1">
            <a:spLocks noGrp="1"/>
          </p:cNvSpPr>
          <p:nvPr>
            <p:ph type="title"/>
          </p:nvPr>
        </p:nvSpPr>
        <p:spPr>
          <a:xfrm>
            <a:off x="1155700" y="241300"/>
            <a:ext cx="13932000" cy="2298600"/>
          </a:xfrm>
          <a:prstGeom prst="rect">
            <a:avLst/>
          </a:prstGeom>
          <a:noFill/>
          <a:ln>
            <a:noFill/>
          </a:ln>
        </p:spPr>
        <p:txBody>
          <a:bodyPr lIns="91425" tIns="91425" rIns="91425" bIns="91425" anchor="ctr"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163" name="Shape 163"/>
          <p:cNvSpPr txBox="1">
            <a:spLocks noGrp="1"/>
          </p:cNvSpPr>
          <p:nvPr>
            <p:ph type="body" idx="1"/>
          </p:nvPr>
        </p:nvSpPr>
        <p:spPr>
          <a:xfrm>
            <a:off x="1155700" y="2603500"/>
            <a:ext cx="13932000" cy="5702399"/>
          </a:xfrm>
          <a:prstGeom prst="rect">
            <a:avLst/>
          </a:prstGeom>
          <a:noFill/>
          <a:ln>
            <a:noFill/>
          </a:ln>
        </p:spPr>
        <p:txBody>
          <a:bodyPr lIns="91425" tIns="91425" rIns="91425" bIns="91425" anchor="ctr" anchorCtr="0"/>
          <a:lstStyle>
            <a:lvl1pPr marL="711200" marR="0" lvl="0" indent="-142494" algn="l" rtl="0">
              <a:spcBef>
                <a:spcPts val="3500"/>
              </a:spcBef>
              <a:spcAft>
                <a:spcPts val="0"/>
              </a:spcAft>
              <a:buClr>
                <a:schemeClr val="lt1"/>
              </a:buClr>
              <a:buFont typeface="Cabin"/>
              <a:buChar char="•"/>
              <a:defRPr/>
            </a:lvl1pPr>
            <a:lvl2pPr marL="1003300" marR="0" lvl="1" indent="-142494" algn="l" rtl="0">
              <a:spcBef>
                <a:spcPts val="3500"/>
              </a:spcBef>
              <a:spcAft>
                <a:spcPts val="0"/>
              </a:spcAft>
              <a:buClr>
                <a:schemeClr val="lt1"/>
              </a:buClr>
              <a:buFont typeface="Cabin"/>
              <a:buChar char="•"/>
              <a:defRPr/>
            </a:lvl2pPr>
            <a:lvl3pPr marL="1295400" marR="0" lvl="2" indent="-142494" algn="l" rtl="0">
              <a:spcBef>
                <a:spcPts val="3500"/>
              </a:spcBef>
              <a:spcAft>
                <a:spcPts val="0"/>
              </a:spcAft>
              <a:buClr>
                <a:schemeClr val="lt1"/>
              </a:buClr>
              <a:buFont typeface="Cabin"/>
              <a:buChar char="•"/>
              <a:defRPr/>
            </a:lvl3pPr>
            <a:lvl4pPr marL="1600200" marR="0" lvl="3" indent="-142494" algn="l" rtl="0">
              <a:spcBef>
                <a:spcPts val="3500"/>
              </a:spcBef>
              <a:spcAft>
                <a:spcPts val="0"/>
              </a:spcAft>
              <a:buClr>
                <a:schemeClr val="lt1"/>
              </a:buClr>
              <a:buFont typeface="Cabin"/>
              <a:buChar char="•"/>
              <a:defRPr/>
            </a:lvl4pPr>
            <a:lvl5pPr marL="1892300" marR="0" lvl="4" indent="-142494" algn="l" rtl="0">
              <a:spcBef>
                <a:spcPts val="3500"/>
              </a:spcBef>
              <a:spcAft>
                <a:spcPts val="0"/>
              </a:spcAft>
              <a:buClr>
                <a:schemeClr val="lt1"/>
              </a:buClr>
              <a:buFont typeface="Cabin"/>
              <a:buChar char="•"/>
              <a:defRPr/>
            </a:lvl5pPr>
            <a:lvl6pPr marL="2349500" marR="0" lvl="5" indent="-142494" algn="l" rtl="0">
              <a:spcBef>
                <a:spcPts val="3500"/>
              </a:spcBef>
              <a:spcAft>
                <a:spcPts val="0"/>
              </a:spcAft>
              <a:buClr>
                <a:schemeClr val="lt1"/>
              </a:buClr>
              <a:buFont typeface="Cabin"/>
              <a:buChar char="•"/>
              <a:defRPr/>
            </a:lvl6pPr>
            <a:lvl7pPr marL="2806700" marR="0" lvl="6" indent="-142494" algn="l" rtl="0">
              <a:spcBef>
                <a:spcPts val="3500"/>
              </a:spcBef>
              <a:spcAft>
                <a:spcPts val="0"/>
              </a:spcAft>
              <a:buClr>
                <a:schemeClr val="lt1"/>
              </a:buClr>
              <a:buFont typeface="Cabin"/>
              <a:buChar char="•"/>
              <a:defRPr/>
            </a:lvl7pPr>
            <a:lvl8pPr marL="3263900" marR="0" lvl="7" indent="-142494" algn="l" rtl="0">
              <a:spcBef>
                <a:spcPts val="3500"/>
              </a:spcBef>
              <a:spcAft>
                <a:spcPts val="0"/>
              </a:spcAft>
              <a:buClr>
                <a:schemeClr val="lt1"/>
              </a:buClr>
              <a:buFont typeface="Cabin"/>
              <a:buChar char="•"/>
              <a:defRPr/>
            </a:lvl8pPr>
            <a:lvl9pPr marL="3721100" marR="0" lvl="8" indent="-142494" algn="l" rtl="0">
              <a:spcBef>
                <a:spcPts val="3500"/>
              </a:spcBef>
              <a:spcAft>
                <a:spcPts val="0"/>
              </a:spcAft>
              <a:buClr>
                <a:schemeClr val="lt1"/>
              </a:buClr>
              <a:buFont typeface="Cabin"/>
              <a:buChar char="•"/>
              <a:defRPr/>
            </a:lvl9pPr>
          </a:lstStyle>
          <a:p>
            <a:endParaRPr/>
          </a:p>
        </p:txBody>
      </p:sp>
    </p:spTree>
  </p:cSld>
  <p:clrMap bg1="lt1" tx1="dk1" bg2="dk2" tx2="lt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jpg"/><Relationship Id="rId1" Type="http://schemas.openxmlformats.org/officeDocument/2006/relationships/slideLayout" Target="../slideLayouts/slideLayout10.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hyperlink" Target="http://en.wikipedia.org/wiki/XML" TargetMode="External"/><Relationship Id="rId4" Type="http://schemas.openxmlformats.org/officeDocument/2006/relationships/image" Target="../media/image5.png"/><Relationship Id="rId1" Type="http://schemas.openxmlformats.org/officeDocument/2006/relationships/slideLayout" Target="../slideLayouts/slideLayout2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2.xml"/><Relationship Id="rId3" Type="http://schemas.openxmlformats.org/officeDocument/2006/relationships/hyperlink" Target="http://en.wikipedia.org/wiki/Serialization"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5.xml"/><Relationship Id="rId3" Type="http://schemas.openxmlformats.org/officeDocument/2006/relationships/image" Target="../media/image3.jpg"/></Relationships>
</file>

<file path=ppt/slides/_rels/slide16.xml.rels><?xml version="1.0" encoding="UTF-8" standalone="yes"?>
<Relationships xmlns="http://schemas.openxmlformats.org/package/2006/relationships"><Relationship Id="rId3" Type="http://schemas.openxmlformats.org/officeDocument/2006/relationships/hyperlink" Target="http://en.wikipedia.org/wiki/Xml_schema" TargetMode="External"/><Relationship Id="rId4" Type="http://schemas.openxmlformats.org/officeDocument/2006/relationships/hyperlink" Target="http://en.wikibooks.org/wiki/XML_Schema" TargetMode="External"/><Relationship Id="rId1" Type="http://schemas.openxmlformats.org/officeDocument/2006/relationships/slideLayout" Target="../slideLayouts/slideLayout10.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hyperlink" Target="http://en.wikipedia.org/wiki/XML" TargetMode="External"/><Relationship Id="rId4" Type="http://schemas.openxmlformats.org/officeDocument/2006/relationships/hyperlink" Target="http://en.wikipedia.org/wiki/Xml_schema" TargetMode="External"/><Relationship Id="rId1" Type="http://schemas.openxmlformats.org/officeDocument/2006/relationships/slideLayout" Target="../slideLayouts/slideLayout2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3.jpg"/><Relationship Id="rId4" Type="http://schemas.openxmlformats.org/officeDocument/2006/relationships/hyperlink" Target="http://en.wikipedia.org/wiki/Xml_schema" TargetMode="External"/><Relationship Id="rId1" Type="http://schemas.openxmlformats.org/officeDocument/2006/relationships/slideLayout" Target="../slideLayouts/slideLayout2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3" Type="http://schemas.openxmlformats.org/officeDocument/2006/relationships/hyperlink" Target="http://www.w3.org/XML/Schema" TargetMode="External"/><Relationship Id="rId4" Type="http://schemas.openxmlformats.org/officeDocument/2006/relationships/hyperlink" Target="http://en.wikipedia.org/wiki/XML_Schema_(W3C)" TargetMode="External"/><Relationship Id="rId1" Type="http://schemas.openxmlformats.org/officeDocument/2006/relationships/slideLayout" Target="../slideLayouts/slideLayout2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3.xml"/><Relationship Id="rId3" Type="http://schemas.openxmlformats.org/officeDocument/2006/relationships/hyperlink" Target="http://www.w3schools.com/Schema/schema_complex_indicators.asp"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24.xml"/><Relationship Id="rId3" Type="http://schemas.openxmlformats.org/officeDocument/2006/relationships/hyperlink" Target="http://www.w3schools.com/Schema/schema_dtypes_numeric.asp" TargetMode="External"/></Relationships>
</file>

<file path=ppt/slides/_rels/slide25.xml.rels><?xml version="1.0" encoding="UTF-8" standalone="yes"?>
<Relationships xmlns="http://schemas.openxmlformats.org/package/2006/relationships"><Relationship Id="rId3" Type="http://schemas.openxmlformats.org/officeDocument/2006/relationships/hyperlink" Target="http://en.wikipedia.org/wiki/ISO_8601" TargetMode="External"/><Relationship Id="rId4" Type="http://schemas.openxmlformats.org/officeDocument/2006/relationships/hyperlink" Target="http://en.wikipedia.org/wiki/Coordinated_Universal_Time" TargetMode="External"/><Relationship Id="rId1" Type="http://schemas.openxmlformats.org/officeDocument/2006/relationships/slideLayout" Target="../slideLayouts/slideLayout3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3.jpg"/><Relationship Id="rId1" Type="http://schemas.openxmlformats.org/officeDocument/2006/relationships/slideLayout" Target="../slideLayouts/slideLayout2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3" Type="http://schemas.openxmlformats.org/officeDocument/2006/relationships/hyperlink" Target="http://www.w3schools.com/Schema/schema_example.asp" TargetMode="External"/><Relationship Id="rId4" Type="http://schemas.openxmlformats.org/officeDocument/2006/relationships/image" Target="../media/image9.png"/><Relationship Id="rId1" Type="http://schemas.openxmlformats.org/officeDocument/2006/relationships/slideLayout" Target="../slideLayouts/slideLayout2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4" Type="http://schemas.openxmlformats.org/officeDocument/2006/relationships/image" Target="../media/image4.png"/><Relationship Id="rId1" Type="http://schemas.openxmlformats.org/officeDocument/2006/relationships/slideLayout" Target="../slideLayouts/slideLayout2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3" Type="http://schemas.openxmlformats.org/officeDocument/2006/relationships/hyperlink" Target="http://www.youtube.com/watch?v=kc8BAR7SHJI" TargetMode="External"/><Relationship Id="rId4" Type="http://schemas.openxmlformats.org/officeDocument/2006/relationships/image" Target="../media/image10.png"/><Relationship Id="rId1" Type="http://schemas.openxmlformats.org/officeDocument/2006/relationships/slideLayout" Target="../slideLayouts/slideLayout4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32.xml"/><Relationship Id="rId3" Type="http://schemas.openxmlformats.org/officeDocument/2006/relationships/image" Target="../media/image1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3.xml"/><Relationship Id="rId3" Type="http://schemas.openxmlformats.org/officeDocument/2006/relationships/image" Target="../media/image1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6.xml"/><Relationship Id="rId3" Type="http://schemas.openxmlformats.org/officeDocument/2006/relationships/hyperlink" Target="http://en.wikipedia.org/wiki/Service-oriented_architecture" TargetMode="External"/></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13.jpg"/><Relationship Id="rId1" Type="http://schemas.openxmlformats.org/officeDocument/2006/relationships/slideLayout" Target="../slideLayouts/slideLayout2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3" Type="http://schemas.openxmlformats.org/officeDocument/2006/relationships/image" Target="../media/image14.jpg"/><Relationship Id="rId4" Type="http://schemas.openxmlformats.org/officeDocument/2006/relationships/hyperlink" Target="http://www.youtube.com/watch?v=mj-kCFzF0ME" TargetMode="External"/><Relationship Id="rId1" Type="http://schemas.openxmlformats.org/officeDocument/2006/relationships/slideLayout" Target="../slideLayouts/slideLayout2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9.xml"/><Relationship Id="rId3" Type="http://schemas.openxmlformats.org/officeDocument/2006/relationships/hyperlink" Target="http://en.wikipedia.org/wiki/Web_service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xml"/><Relationship Id="rId3" Type="http://schemas.openxmlformats.org/officeDocument/2006/relationships/image" Target="../media/image3.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0.xml"/><Relationship Id="rId3" Type="http://schemas.openxmlformats.org/officeDocument/2006/relationships/hyperlink" Target="http://en.wikipedia.org/wiki/API" TargetMode="External"/></Relationships>
</file>

<file path=ppt/slides/_rels/slide41.xml.rels><?xml version="1.0" encoding="UTF-8" standalone="yes"?>
<Relationships xmlns="http://schemas.openxmlformats.org/package/2006/relationships"><Relationship Id="rId3" Type="http://schemas.openxmlformats.org/officeDocument/2006/relationships/hyperlink" Target="http://en.wikipedia.org/wiki/SOAP_(protocol)" TargetMode="External"/><Relationship Id="rId4" Type="http://schemas.openxmlformats.org/officeDocument/2006/relationships/hyperlink" Target="http://en.wikipedia.org/wiki/REST" TargetMode="External"/><Relationship Id="rId1" Type="http://schemas.openxmlformats.org/officeDocument/2006/relationships/slideLayout" Target="../slideLayouts/slideLayout21.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3" Type="http://schemas.openxmlformats.org/officeDocument/2006/relationships/hyperlink" Target="https://developers.google.com/maps/documentation/geocoding/" TargetMode="External"/><Relationship Id="rId4" Type="http://schemas.openxmlformats.org/officeDocument/2006/relationships/image" Target="../media/image15.png"/><Relationship Id="rId1" Type="http://schemas.openxmlformats.org/officeDocument/2006/relationships/slideLayout" Target="../slideLayouts/slideLayout21.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6.xml"/><Relationship Id="rId3" Type="http://schemas.openxmlformats.org/officeDocument/2006/relationships/image" Target="../media/image16.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7.xml"/><Relationship Id="rId3" Type="http://schemas.openxmlformats.org/officeDocument/2006/relationships/image" Target="../media/image17.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8.xml"/><Relationship Id="rId3" Type="http://schemas.openxmlformats.org/officeDocument/2006/relationships/image" Target="../media/image18.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9.xml"/><Relationship Id="rId3" Type="http://schemas.openxmlformats.org/officeDocument/2006/relationships/image" Target="../media/image1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5.xml"/><Relationship Id="rId3" Type="http://schemas.openxmlformats.org/officeDocument/2006/relationships/image" Target="../media/image3.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52.xml"/><Relationship Id="rId3" Type="http://schemas.openxmlformats.org/officeDocument/2006/relationships/image" Target="../media/image20.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53.xml"/><Relationship Id="rId3" Type="http://schemas.openxmlformats.org/officeDocument/2006/relationships/image" Target="../media/image20.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54.xml"/><Relationship Id="rId3" Type="http://schemas.openxmlformats.org/officeDocument/2006/relationships/image" Target="../media/image2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3" Type="http://schemas.openxmlformats.org/officeDocument/2006/relationships/hyperlink" Target="http://www.dr-chuck.com" TargetMode="External"/><Relationship Id="rId4" Type="http://schemas.openxmlformats.org/officeDocument/2006/relationships/hyperlink" Target="http://open.umich.edu/" TargetMode="External"/><Relationship Id="rId5" Type="http://schemas.openxmlformats.org/officeDocument/2006/relationships/image" Target="../media/image2.jpg"/><Relationship Id="rId6" Type="http://schemas.openxmlformats.org/officeDocument/2006/relationships/image" Target="../media/image1.png"/><Relationship Id="rId1" Type="http://schemas.openxmlformats.org/officeDocument/2006/relationships/slideLayout" Target="../slideLayouts/slideLayout54.xml"/><Relationship Id="rId2" Type="http://schemas.openxmlformats.org/officeDocument/2006/relationships/notesSlide" Target="../notesSlides/notesSlide5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 Id="rId3" Type="http://schemas.openxmlformats.org/officeDocument/2006/relationships/hyperlink" Target="http://en.wikipedia.org/wiki/XML"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8.xml"/><Relationship Id="rId3" Type="http://schemas.openxmlformats.org/officeDocument/2006/relationships/hyperlink" Target="http://en.wikipedia.org/wiki/XML"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Shape 204"/>
          <p:cNvSpPr txBox="1">
            <a:spLocks noGrp="1"/>
          </p:cNvSpPr>
          <p:nvPr>
            <p:ph type="title"/>
          </p:nvPr>
        </p:nvSpPr>
        <p:spPr>
          <a:xfrm>
            <a:off x="1155700" y="1257300"/>
            <a:ext cx="13932000" cy="3551099"/>
          </a:xfrm>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a:solidFill>
                  <a:srgbClr val="FFD966"/>
                </a:solidFill>
                <a:latin typeface="Arial" charset="0"/>
                <a:ea typeface="Arial" charset="0"/>
                <a:cs typeface="Arial" charset="0"/>
                <a:sym typeface="Cabin"/>
              </a:rPr>
              <a:t>Using Web Services</a:t>
            </a:r>
          </a:p>
        </p:txBody>
      </p:sp>
      <p:sp>
        <p:nvSpPr>
          <p:cNvPr id="205" name="Shape 205"/>
          <p:cNvSpPr txBox="1">
            <a:spLocks noGrp="1"/>
          </p:cNvSpPr>
          <p:nvPr>
            <p:ph type="body" idx="1"/>
          </p:nvPr>
        </p:nvSpPr>
        <p:spPr>
          <a:xfrm>
            <a:off x="1215825" y="5037000"/>
            <a:ext cx="13932000" cy="1562099"/>
          </a:xfrm>
          <a:prstGeom prst="rect">
            <a:avLst/>
          </a:prstGeom>
          <a:noFill/>
          <a:ln>
            <a:noFill/>
          </a:ln>
        </p:spPr>
        <p:txBody>
          <a:bodyPr lIns="38100" tIns="38100" rIns="38100" bIns="38100" anchor="t"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800" u="none" strike="noStrike" cap="none">
                <a:solidFill>
                  <a:schemeClr val="lt1"/>
                </a:solidFill>
                <a:latin typeface="Arial" charset="0"/>
                <a:ea typeface="Arial" charset="0"/>
                <a:cs typeface="Arial" charset="0"/>
                <a:sym typeface="Cabin"/>
              </a:rPr>
              <a:t>Chapter 13</a:t>
            </a:r>
          </a:p>
        </p:txBody>
      </p:sp>
      <p:sp>
        <p:nvSpPr>
          <p:cNvPr id="206" name="Shape 206"/>
          <p:cNvSpPr txBox="1"/>
          <p:nvPr/>
        </p:nvSpPr>
        <p:spPr>
          <a:xfrm>
            <a:off x="3885750" y="7759700"/>
            <a:ext cx="8073899" cy="10160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200" u="none" strike="noStrike" cap="none">
                <a:solidFill>
                  <a:srgbClr val="FFFF00"/>
                </a:solidFill>
                <a:latin typeface="Arial" charset="0"/>
                <a:ea typeface="Arial" charset="0"/>
                <a:cs typeface="Arial" charset="0"/>
                <a:sym typeface="Cabin"/>
              </a:rPr>
              <a:t>Python for Informatics: Exploring Information</a:t>
            </a:r>
          </a:p>
          <a:p>
            <a:pPr marL="0" marR="0" lvl="0" indent="0" algn="ctr" rtl="0">
              <a:lnSpc>
                <a:spcPct val="100000"/>
              </a:lnSpc>
              <a:spcBef>
                <a:spcPts val="0"/>
              </a:spcBef>
              <a:spcAft>
                <a:spcPts val="0"/>
              </a:spcAft>
              <a:buClr>
                <a:srgbClr val="FFFF00"/>
              </a:buClr>
              <a:buSzPct val="25000"/>
              <a:buFont typeface="Cabin"/>
              <a:buNone/>
            </a:pPr>
            <a:r>
              <a:rPr lang="en-US" sz="3200" u="none" strike="noStrike" cap="none">
                <a:solidFill>
                  <a:srgbClr val="FFFF00"/>
                </a:solidFill>
                <a:latin typeface="Arial" charset="0"/>
                <a:ea typeface="Arial" charset="0"/>
                <a:cs typeface="Arial" charset="0"/>
                <a:sym typeface="Cabin"/>
              </a:rPr>
              <a:t>www.</a:t>
            </a:r>
            <a:r>
              <a:rPr lang="en-US" sz="3200">
                <a:solidFill>
                  <a:srgbClr val="FFFF00"/>
                </a:solidFill>
                <a:latin typeface="Arial" charset="0"/>
                <a:ea typeface="Arial" charset="0"/>
                <a:cs typeface="Arial" charset="0"/>
                <a:sym typeface="Cabin"/>
              </a:rPr>
              <a:t>pythonlearn</a:t>
            </a:r>
            <a:r>
              <a:rPr lang="en-US" sz="3200" u="none" strike="noStrike" cap="none">
                <a:solidFill>
                  <a:srgbClr val="FFFF00"/>
                </a:solidFill>
                <a:latin typeface="Arial" charset="0"/>
                <a:ea typeface="Arial" charset="0"/>
                <a:cs typeface="Arial" charset="0"/>
                <a:sym typeface="Cabin"/>
              </a:rPr>
              <a:t>.com</a:t>
            </a:r>
          </a:p>
        </p:txBody>
      </p:sp>
      <p:pic>
        <p:nvPicPr>
          <p:cNvPr id="207" name="Shape 207"/>
          <p:cNvPicPr preferRelativeResize="0"/>
          <p:nvPr/>
        </p:nvPicPr>
        <p:blipFill rotWithShape="1">
          <a:blip r:embed="rId3">
            <a:alphaModFix/>
          </a:blip>
          <a:srcRect/>
          <a:stretch/>
        </p:blipFill>
        <p:spPr>
          <a:xfrm>
            <a:off x="13573125" y="8083550"/>
            <a:ext cx="2087700" cy="723900"/>
          </a:xfrm>
          <a:prstGeom prst="rect">
            <a:avLst/>
          </a:prstGeom>
          <a:noFill/>
          <a:ln>
            <a:noFill/>
          </a:ln>
        </p:spPr>
      </p:pic>
      <p:pic>
        <p:nvPicPr>
          <p:cNvPr id="208" name="Shape 208"/>
          <p:cNvPicPr preferRelativeResize="0"/>
          <p:nvPr/>
        </p:nvPicPr>
        <p:blipFill rotWithShape="1">
          <a:blip r:embed="rId4">
            <a:alphaModFix/>
          </a:blip>
          <a:srcRect/>
          <a:stretch/>
        </p:blipFill>
        <p:spPr>
          <a:xfrm>
            <a:off x="635250" y="7733400"/>
            <a:ext cx="1024800" cy="10248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Shape 284"/>
          <p:cNvSpPr txBox="1">
            <a:spLocks noGrp="1"/>
          </p:cNvSpPr>
          <p:nvPr>
            <p:ph type="title"/>
          </p:nvPr>
        </p:nvSpPr>
        <p:spPr>
          <a:xfrm>
            <a:off x="8597900" y="241300"/>
            <a:ext cx="72263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1C232"/>
                </a:solidFill>
                <a:latin typeface="Arial" charset="0"/>
                <a:ea typeface="Arial" charset="0"/>
                <a:cs typeface="Arial" charset="0"/>
                <a:sym typeface="Cabin"/>
              </a:rPr>
              <a:t>White Space</a:t>
            </a:r>
          </a:p>
        </p:txBody>
      </p:sp>
      <p:sp>
        <p:nvSpPr>
          <p:cNvPr id="285" name="Shape 285"/>
          <p:cNvSpPr txBox="1"/>
          <p:nvPr/>
        </p:nvSpPr>
        <p:spPr>
          <a:xfrm>
            <a:off x="623887" y="584200"/>
            <a:ext cx="5915025" cy="46354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4400" u="none" strike="noStrike" cap="none">
                <a:solidFill>
                  <a:srgbClr val="00FF00"/>
                </a:solidFill>
                <a:latin typeface="Arial" charset="0"/>
                <a:ea typeface="Arial" charset="0"/>
                <a:cs typeface="Arial" charset="0"/>
                <a:sym typeface="Cabin"/>
              </a:rPr>
              <a:t>&lt;person&gt;</a:t>
            </a:r>
          </a:p>
          <a:p>
            <a:pPr marL="0" marR="0" lvl="0" indent="0" algn="l" rtl="0">
              <a:lnSpc>
                <a:spcPct val="100000"/>
              </a:lnSpc>
              <a:spcBef>
                <a:spcPts val="0"/>
              </a:spcBef>
              <a:spcAft>
                <a:spcPts val="0"/>
              </a:spcAft>
              <a:buClr>
                <a:srgbClr val="00FF00"/>
              </a:buClr>
              <a:buSzPct val="25000"/>
              <a:buFont typeface="Cabin"/>
              <a:buNone/>
            </a:pPr>
            <a:r>
              <a:rPr lang="en-US" sz="4400" u="none" strike="noStrike" cap="none">
                <a:solidFill>
                  <a:srgbClr val="00FF00"/>
                </a:solidFill>
                <a:latin typeface="Arial" charset="0"/>
                <a:ea typeface="Arial" charset="0"/>
                <a:cs typeface="Arial" charset="0"/>
                <a:sym typeface="Cabin"/>
              </a:rPr>
              <a:t>  &lt;name&gt;Chuck&lt;/name&gt;</a:t>
            </a:r>
          </a:p>
          <a:p>
            <a:pPr marL="0" marR="0" lvl="0" indent="0" algn="l" rtl="0">
              <a:lnSpc>
                <a:spcPct val="100000"/>
              </a:lnSpc>
              <a:spcBef>
                <a:spcPts val="0"/>
              </a:spcBef>
              <a:spcAft>
                <a:spcPts val="0"/>
              </a:spcAft>
              <a:buClr>
                <a:srgbClr val="00FF00"/>
              </a:buClr>
              <a:buSzPct val="25000"/>
              <a:buFont typeface="Cabin"/>
              <a:buNone/>
            </a:pPr>
            <a:r>
              <a:rPr lang="en-US" sz="4400" u="none" strike="noStrike" cap="none">
                <a:solidFill>
                  <a:srgbClr val="00FF00"/>
                </a:solidFill>
                <a:latin typeface="Arial" charset="0"/>
                <a:ea typeface="Arial" charset="0"/>
                <a:cs typeface="Arial" charset="0"/>
                <a:sym typeface="Cabin"/>
              </a:rPr>
              <a:t>  &lt;phone type=</a:t>
            </a:r>
            <a:r>
              <a:rPr lang="en-US" sz="4400">
                <a:solidFill>
                  <a:srgbClr val="00FF00"/>
                </a:solidFill>
              </a:rPr>
              <a:t>"</a:t>
            </a:r>
            <a:r>
              <a:rPr lang="en-US" sz="4400" u="none" strike="noStrike" cap="none">
                <a:solidFill>
                  <a:srgbClr val="00FF00"/>
                </a:solidFill>
                <a:latin typeface="Arial" charset="0"/>
                <a:ea typeface="Arial" charset="0"/>
                <a:cs typeface="Arial" charset="0"/>
                <a:sym typeface="Cabin"/>
              </a:rPr>
              <a:t>intl</a:t>
            </a:r>
            <a:r>
              <a:rPr lang="en-US" sz="4400">
                <a:solidFill>
                  <a:srgbClr val="00FF00"/>
                </a:solidFill>
              </a:rPr>
              <a:t>"</a:t>
            </a:r>
            <a:r>
              <a:rPr lang="en-US" sz="4400" u="none" strike="noStrike" cap="none">
                <a:solidFill>
                  <a:srgbClr val="00FF00"/>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00FF00"/>
              </a:buClr>
              <a:buSzPct val="25000"/>
              <a:buFont typeface="Cabin"/>
              <a:buNone/>
            </a:pPr>
            <a:r>
              <a:rPr lang="en-US" sz="4400" u="none" strike="noStrike" cap="none">
                <a:solidFill>
                  <a:srgbClr val="00FF00"/>
                </a:solidFill>
                <a:latin typeface="Arial" charset="0"/>
                <a:ea typeface="Arial" charset="0"/>
                <a:cs typeface="Arial" charset="0"/>
                <a:sym typeface="Cabin"/>
              </a:rPr>
              <a:t>     +1 734 303 4456</a:t>
            </a:r>
          </a:p>
          <a:p>
            <a:pPr marL="0" marR="0" lvl="0" indent="0" algn="l" rtl="0">
              <a:lnSpc>
                <a:spcPct val="100000"/>
              </a:lnSpc>
              <a:spcBef>
                <a:spcPts val="0"/>
              </a:spcBef>
              <a:spcAft>
                <a:spcPts val="0"/>
              </a:spcAft>
              <a:buClr>
                <a:srgbClr val="00FF00"/>
              </a:buClr>
              <a:buSzPct val="25000"/>
              <a:buFont typeface="Cabin"/>
              <a:buNone/>
            </a:pPr>
            <a:r>
              <a:rPr lang="en-US" sz="4400" u="none" strike="noStrike" cap="none">
                <a:solidFill>
                  <a:srgbClr val="00FF00"/>
                </a:solidFill>
                <a:latin typeface="Arial" charset="0"/>
                <a:ea typeface="Arial" charset="0"/>
                <a:cs typeface="Arial" charset="0"/>
                <a:sym typeface="Cabin"/>
              </a:rPr>
              <a:t>   &lt;/phone&gt;</a:t>
            </a:r>
          </a:p>
          <a:p>
            <a:pPr marL="0" marR="0" lvl="0" indent="0" algn="l" rtl="0">
              <a:lnSpc>
                <a:spcPct val="100000"/>
              </a:lnSpc>
              <a:spcBef>
                <a:spcPts val="0"/>
              </a:spcBef>
              <a:spcAft>
                <a:spcPts val="0"/>
              </a:spcAft>
              <a:buClr>
                <a:srgbClr val="00FF00"/>
              </a:buClr>
              <a:buSzPct val="25000"/>
              <a:buFont typeface="Cabin"/>
              <a:buNone/>
            </a:pPr>
            <a:r>
              <a:rPr lang="en-US" sz="4400" u="none" strike="noStrike" cap="none">
                <a:solidFill>
                  <a:srgbClr val="00FF00"/>
                </a:solidFill>
                <a:latin typeface="Arial" charset="0"/>
                <a:ea typeface="Arial" charset="0"/>
                <a:cs typeface="Arial" charset="0"/>
                <a:sym typeface="Cabin"/>
              </a:rPr>
              <a:t>   &lt;email hide=</a:t>
            </a:r>
            <a:r>
              <a:rPr lang="en-US" sz="4400">
                <a:solidFill>
                  <a:srgbClr val="00FF00"/>
                </a:solidFill>
              </a:rPr>
              <a:t>"</a:t>
            </a:r>
            <a:r>
              <a:rPr lang="en-US" sz="4400" u="none" strike="noStrike" cap="none">
                <a:solidFill>
                  <a:srgbClr val="00FF00"/>
                </a:solidFill>
                <a:latin typeface="Arial" charset="0"/>
                <a:ea typeface="Arial" charset="0"/>
                <a:cs typeface="Arial" charset="0"/>
                <a:sym typeface="Cabin"/>
              </a:rPr>
              <a:t>yes</a:t>
            </a:r>
            <a:r>
              <a:rPr lang="en-US" sz="4400">
                <a:solidFill>
                  <a:srgbClr val="00FF00"/>
                </a:solidFill>
              </a:rPr>
              <a:t>"</a:t>
            </a:r>
            <a:r>
              <a:rPr lang="en-US" sz="4400" u="none" strike="noStrike" cap="none">
                <a:solidFill>
                  <a:srgbClr val="00FF00"/>
                </a:solidFill>
                <a:latin typeface="Arial" charset="0"/>
                <a:ea typeface="Arial" charset="0"/>
                <a:cs typeface="Arial" charset="0"/>
                <a:sym typeface="Cabin"/>
              </a:rPr>
              <a:t> /&gt;</a:t>
            </a:r>
          </a:p>
          <a:p>
            <a:pPr marL="0" marR="0" lvl="0" indent="0" algn="l" rtl="0">
              <a:lnSpc>
                <a:spcPct val="100000"/>
              </a:lnSpc>
              <a:spcBef>
                <a:spcPts val="0"/>
              </a:spcBef>
              <a:spcAft>
                <a:spcPts val="0"/>
              </a:spcAft>
              <a:buClr>
                <a:srgbClr val="00FF00"/>
              </a:buClr>
              <a:buSzPct val="25000"/>
              <a:buFont typeface="Cabin"/>
              <a:buNone/>
            </a:pPr>
            <a:r>
              <a:rPr lang="en-US" sz="4400" u="none" strike="noStrike" cap="none">
                <a:solidFill>
                  <a:srgbClr val="00FF00"/>
                </a:solidFill>
                <a:latin typeface="Arial" charset="0"/>
                <a:ea typeface="Arial" charset="0"/>
                <a:cs typeface="Arial" charset="0"/>
                <a:sym typeface="Cabin"/>
              </a:rPr>
              <a:t>&lt;/person&gt;</a:t>
            </a:r>
          </a:p>
        </p:txBody>
      </p:sp>
      <p:sp>
        <p:nvSpPr>
          <p:cNvPr id="286" name="Shape 286"/>
          <p:cNvSpPr txBox="1"/>
          <p:nvPr/>
        </p:nvSpPr>
        <p:spPr>
          <a:xfrm>
            <a:off x="4344987" y="5473700"/>
            <a:ext cx="11493500" cy="3340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4400" u="none" strike="noStrike" cap="none">
                <a:solidFill>
                  <a:srgbClr val="FFFF00"/>
                </a:solidFill>
                <a:latin typeface="Arial" charset="0"/>
                <a:ea typeface="Arial" charset="0"/>
                <a:cs typeface="Arial" charset="0"/>
                <a:sym typeface="Cabin"/>
              </a:rPr>
              <a:t>&lt;person&gt;</a:t>
            </a:r>
          </a:p>
          <a:p>
            <a:pPr marL="0" marR="0" lvl="0" indent="0" algn="l" rtl="0">
              <a:lnSpc>
                <a:spcPct val="100000"/>
              </a:lnSpc>
              <a:spcBef>
                <a:spcPts val="0"/>
              </a:spcBef>
              <a:spcAft>
                <a:spcPts val="0"/>
              </a:spcAft>
              <a:buClr>
                <a:srgbClr val="FFFF00"/>
              </a:buClr>
              <a:buSzPct val="25000"/>
              <a:buFont typeface="Cabin"/>
              <a:buNone/>
            </a:pPr>
            <a:r>
              <a:rPr lang="en-US" sz="4400" u="none" strike="noStrike" cap="none">
                <a:solidFill>
                  <a:srgbClr val="FFFF00"/>
                </a:solidFill>
                <a:latin typeface="Arial" charset="0"/>
                <a:ea typeface="Arial" charset="0"/>
                <a:cs typeface="Arial" charset="0"/>
                <a:sym typeface="Cabin"/>
              </a:rPr>
              <a:t>  &lt;name&gt;Chuck&lt;/name&gt;</a:t>
            </a:r>
          </a:p>
          <a:p>
            <a:pPr marL="0" marR="0" lvl="0" indent="0" algn="l" rtl="0">
              <a:lnSpc>
                <a:spcPct val="100000"/>
              </a:lnSpc>
              <a:spcBef>
                <a:spcPts val="0"/>
              </a:spcBef>
              <a:spcAft>
                <a:spcPts val="0"/>
              </a:spcAft>
              <a:buClr>
                <a:srgbClr val="FFFF00"/>
              </a:buClr>
              <a:buSzPct val="25000"/>
              <a:buFont typeface="Cabin"/>
              <a:buNone/>
            </a:pPr>
            <a:r>
              <a:rPr lang="en-US" sz="4400" u="none" strike="noStrike" cap="none">
                <a:solidFill>
                  <a:srgbClr val="FFFF00"/>
                </a:solidFill>
                <a:latin typeface="Arial" charset="0"/>
                <a:ea typeface="Arial" charset="0"/>
                <a:cs typeface="Arial" charset="0"/>
                <a:sym typeface="Cabin"/>
              </a:rPr>
              <a:t>  &lt;phone type=</a:t>
            </a:r>
            <a:r>
              <a:rPr lang="en-US" sz="4400">
                <a:solidFill>
                  <a:srgbClr val="FFFF00"/>
                </a:solidFill>
              </a:rPr>
              <a:t>"</a:t>
            </a:r>
            <a:r>
              <a:rPr lang="en-US" sz="4400" u="none" strike="noStrike" cap="none">
                <a:solidFill>
                  <a:srgbClr val="FFFF00"/>
                </a:solidFill>
                <a:latin typeface="Arial" charset="0"/>
                <a:ea typeface="Arial" charset="0"/>
                <a:cs typeface="Arial" charset="0"/>
                <a:sym typeface="Cabin"/>
              </a:rPr>
              <a:t>intl</a:t>
            </a:r>
            <a:r>
              <a:rPr lang="en-US" sz="4400">
                <a:solidFill>
                  <a:srgbClr val="FFFF00"/>
                </a:solidFill>
              </a:rPr>
              <a:t>"</a:t>
            </a:r>
            <a:r>
              <a:rPr lang="en-US" sz="4400" u="none" strike="noStrike" cap="none">
                <a:solidFill>
                  <a:srgbClr val="FFFF00"/>
                </a:solidFill>
                <a:latin typeface="Arial" charset="0"/>
                <a:ea typeface="Arial" charset="0"/>
                <a:cs typeface="Arial" charset="0"/>
                <a:sym typeface="Cabin"/>
              </a:rPr>
              <a:t>&gt;+1 734 303 4456&lt;/phone&gt;</a:t>
            </a:r>
          </a:p>
          <a:p>
            <a:pPr marL="0" marR="0" lvl="0" indent="0" algn="l" rtl="0">
              <a:lnSpc>
                <a:spcPct val="100000"/>
              </a:lnSpc>
              <a:spcBef>
                <a:spcPts val="0"/>
              </a:spcBef>
              <a:spcAft>
                <a:spcPts val="0"/>
              </a:spcAft>
              <a:buClr>
                <a:srgbClr val="FFFF00"/>
              </a:buClr>
              <a:buSzPct val="25000"/>
              <a:buFont typeface="Cabin"/>
              <a:buNone/>
            </a:pPr>
            <a:r>
              <a:rPr lang="en-US" sz="4400" u="none" strike="noStrike" cap="none">
                <a:solidFill>
                  <a:srgbClr val="FFFF00"/>
                </a:solidFill>
                <a:latin typeface="Arial" charset="0"/>
                <a:ea typeface="Arial" charset="0"/>
                <a:cs typeface="Arial" charset="0"/>
                <a:sym typeface="Cabin"/>
              </a:rPr>
              <a:t>   &lt;email hide=</a:t>
            </a:r>
            <a:r>
              <a:rPr lang="en-US" sz="4400">
                <a:solidFill>
                  <a:srgbClr val="FFFF00"/>
                </a:solidFill>
              </a:rPr>
              <a:t>"</a:t>
            </a:r>
            <a:r>
              <a:rPr lang="en-US" sz="4400" u="none" strike="noStrike" cap="none">
                <a:solidFill>
                  <a:srgbClr val="FFFF00"/>
                </a:solidFill>
                <a:latin typeface="Arial" charset="0"/>
                <a:ea typeface="Arial" charset="0"/>
                <a:cs typeface="Arial" charset="0"/>
                <a:sym typeface="Cabin"/>
              </a:rPr>
              <a:t>yes</a:t>
            </a:r>
            <a:r>
              <a:rPr lang="en-US" sz="4400">
                <a:solidFill>
                  <a:srgbClr val="FFFF00"/>
                </a:solidFill>
              </a:rPr>
              <a:t>"</a:t>
            </a:r>
            <a:r>
              <a:rPr lang="en-US" sz="4400" u="none" strike="noStrike" cap="none">
                <a:solidFill>
                  <a:srgbClr val="FFFF00"/>
                </a:solidFill>
                <a:latin typeface="Arial" charset="0"/>
                <a:ea typeface="Arial" charset="0"/>
                <a:cs typeface="Arial" charset="0"/>
                <a:sym typeface="Cabin"/>
              </a:rPr>
              <a:t> /&gt;</a:t>
            </a:r>
          </a:p>
          <a:p>
            <a:pPr marL="0" marR="0" lvl="0" indent="0" algn="l" rtl="0">
              <a:lnSpc>
                <a:spcPct val="100000"/>
              </a:lnSpc>
              <a:spcBef>
                <a:spcPts val="0"/>
              </a:spcBef>
              <a:spcAft>
                <a:spcPts val="0"/>
              </a:spcAft>
              <a:buClr>
                <a:srgbClr val="FFFF00"/>
              </a:buClr>
              <a:buSzPct val="25000"/>
              <a:buFont typeface="Cabin"/>
              <a:buNone/>
            </a:pPr>
            <a:r>
              <a:rPr lang="en-US" sz="4400" u="none" strike="noStrike" cap="none">
                <a:solidFill>
                  <a:srgbClr val="FFFF00"/>
                </a:solidFill>
                <a:latin typeface="Arial" charset="0"/>
                <a:ea typeface="Arial" charset="0"/>
                <a:cs typeface="Arial" charset="0"/>
                <a:sym typeface="Cabin"/>
              </a:rPr>
              <a:t>&lt;/person&gt;</a:t>
            </a:r>
          </a:p>
        </p:txBody>
      </p:sp>
      <p:sp>
        <p:nvSpPr>
          <p:cNvPr id="287" name="Shape 287"/>
          <p:cNvSpPr txBox="1"/>
          <p:nvPr/>
        </p:nvSpPr>
        <p:spPr>
          <a:xfrm>
            <a:off x="9204325" y="2571750"/>
            <a:ext cx="6019799" cy="21843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Line ends do not matter.  White space is generally discarded on text elements.  We indent only to be readable.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Shape 292"/>
          <p:cNvSpPr txBox="1">
            <a:spLocks noGrp="1"/>
          </p:cNvSpPr>
          <p:nvPr>
            <p:ph type="title"/>
          </p:nvPr>
        </p:nvSpPr>
        <p:spPr>
          <a:xfrm>
            <a:off x="1155700" y="241300"/>
            <a:ext cx="13931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D966"/>
                </a:solidFill>
                <a:latin typeface="Arial" charset="0"/>
                <a:ea typeface="Arial" charset="0"/>
                <a:cs typeface="Arial" charset="0"/>
                <a:sym typeface="Cabin"/>
              </a:rPr>
              <a:t>Some XML...</a:t>
            </a:r>
          </a:p>
        </p:txBody>
      </p:sp>
      <p:sp>
        <p:nvSpPr>
          <p:cNvPr id="293" name="Shape 293"/>
          <p:cNvSpPr txBox="1"/>
          <p:nvPr/>
        </p:nvSpPr>
        <p:spPr>
          <a:xfrm>
            <a:off x="4760075" y="8204200"/>
            <a:ext cx="70580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sng" strike="noStrike" cap="none">
                <a:solidFill>
                  <a:srgbClr val="FFFF00"/>
                </a:solidFill>
                <a:latin typeface="Arial" charset="0"/>
                <a:ea typeface="Arial" charset="0"/>
                <a:cs typeface="Arial" charset="0"/>
                <a:sym typeface="Cabin"/>
                <a:hlinkClick r:id="rId3"/>
              </a:rPr>
              <a:t>http://en.wikipedia.org/wiki/XML</a:t>
            </a:r>
          </a:p>
        </p:txBody>
      </p:sp>
      <p:pic>
        <p:nvPicPr>
          <p:cNvPr id="294" name="Shape 294"/>
          <p:cNvPicPr preferRelativeResize="0"/>
          <p:nvPr/>
        </p:nvPicPr>
        <p:blipFill rotWithShape="1">
          <a:blip r:embed="rId4">
            <a:alphaModFix/>
          </a:blip>
          <a:srcRect/>
          <a:stretch/>
        </p:blipFill>
        <p:spPr>
          <a:xfrm>
            <a:off x="1422400" y="2133600"/>
            <a:ext cx="14020800" cy="55498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Shape 299"/>
          <p:cNvSpPr txBox="1">
            <a:spLocks noGrp="1"/>
          </p:cNvSpPr>
          <p:nvPr>
            <p:ph type="title"/>
          </p:nvPr>
        </p:nvSpPr>
        <p:spPr>
          <a:xfrm>
            <a:off x="1155700" y="241300"/>
            <a:ext cx="13931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XML Terminology</a:t>
            </a:r>
          </a:p>
        </p:txBody>
      </p:sp>
      <p:sp>
        <p:nvSpPr>
          <p:cNvPr id="300" name="Shape 300"/>
          <p:cNvSpPr txBox="1">
            <a:spLocks noGrp="1"/>
          </p:cNvSpPr>
          <p:nvPr>
            <p:ph type="body" idx="1"/>
          </p:nvPr>
        </p:nvSpPr>
        <p:spPr>
          <a:xfrm>
            <a:off x="1155700" y="2603500"/>
            <a:ext cx="13931900" cy="5702299"/>
          </a:xfrm>
          <a:prstGeom prst="rect">
            <a:avLst/>
          </a:prstGeom>
          <a:noFill/>
          <a:ln>
            <a:noFill/>
          </a:ln>
        </p:spPr>
        <p:txBody>
          <a:bodyPr lIns="38100" tIns="38100" rIns="38100" bIns="38100" anchor="ctr" anchorCtr="0">
            <a:noAutofit/>
          </a:bodyPr>
          <a:lstStyle/>
          <a:p>
            <a:pPr marL="457200" marR="0" lvl="0" indent="-457200" algn="l" rtl="0">
              <a:lnSpc>
                <a:spcPct val="115000"/>
              </a:lnSpc>
              <a:spcBef>
                <a:spcPts val="1000"/>
              </a:spcBef>
              <a:spcAft>
                <a:spcPts val="1000"/>
              </a:spcAft>
              <a:buSzPct val="100000"/>
              <a:buFont typeface="Cabin"/>
            </a:pPr>
            <a:r>
              <a:rPr lang="en-US" sz="3600" u="none" strike="noStrike" cap="none">
                <a:solidFill>
                  <a:srgbClr val="00FF00"/>
                </a:solidFill>
                <a:latin typeface="Arial" charset="0"/>
                <a:ea typeface="Arial" charset="0"/>
                <a:cs typeface="Arial" charset="0"/>
                <a:sym typeface="Cabin"/>
              </a:rPr>
              <a:t>Tags</a:t>
            </a:r>
            <a:r>
              <a:rPr lang="en-US" sz="3600" u="none" strike="noStrike" cap="none">
                <a:solidFill>
                  <a:schemeClr val="lt1"/>
                </a:solidFill>
                <a:latin typeface="Arial" charset="0"/>
                <a:ea typeface="Arial" charset="0"/>
                <a:cs typeface="Arial" charset="0"/>
                <a:sym typeface="Cabin"/>
              </a:rPr>
              <a:t> indicate the beginning and ending of elements</a:t>
            </a:r>
          </a:p>
          <a:p>
            <a:pPr marL="457200" marR="0" lvl="0" indent="-457200" algn="l" rtl="0">
              <a:lnSpc>
                <a:spcPct val="115000"/>
              </a:lnSpc>
              <a:spcBef>
                <a:spcPts val="1000"/>
              </a:spcBef>
              <a:spcAft>
                <a:spcPts val="1000"/>
              </a:spcAft>
              <a:buSzPct val="100000"/>
              <a:buFont typeface="Cabin"/>
            </a:pPr>
            <a:r>
              <a:rPr lang="en-US" sz="3600" u="none" strike="noStrike" cap="none">
                <a:solidFill>
                  <a:srgbClr val="FF00FF"/>
                </a:solidFill>
                <a:latin typeface="Arial" charset="0"/>
                <a:ea typeface="Arial" charset="0"/>
                <a:cs typeface="Arial" charset="0"/>
                <a:sym typeface="Cabin"/>
              </a:rPr>
              <a:t>Attributes</a:t>
            </a:r>
            <a:r>
              <a:rPr lang="en-US" sz="3600" u="none" strike="noStrike" cap="none">
                <a:solidFill>
                  <a:schemeClr val="lt1"/>
                </a:solidFill>
                <a:latin typeface="Arial" charset="0"/>
                <a:ea typeface="Arial" charset="0"/>
                <a:cs typeface="Arial" charset="0"/>
                <a:sym typeface="Cabin"/>
              </a:rPr>
              <a:t> - Keyword/value pairs on the opening tag of XML</a:t>
            </a:r>
          </a:p>
          <a:p>
            <a:pPr marL="457200" marR="0" lvl="0" indent="-457200" algn="l" rtl="0">
              <a:lnSpc>
                <a:spcPct val="115000"/>
              </a:lnSpc>
              <a:spcBef>
                <a:spcPts val="1000"/>
              </a:spcBef>
              <a:spcAft>
                <a:spcPts val="1000"/>
              </a:spcAft>
              <a:buSzPct val="100000"/>
              <a:buFont typeface="Cabin"/>
            </a:pPr>
            <a:r>
              <a:rPr lang="en-US" sz="3600" u="none" strike="noStrike" cap="none">
                <a:solidFill>
                  <a:srgbClr val="FF7F00"/>
                </a:solidFill>
                <a:latin typeface="Arial" charset="0"/>
                <a:ea typeface="Arial" charset="0"/>
                <a:cs typeface="Arial" charset="0"/>
                <a:sym typeface="Cabin"/>
              </a:rPr>
              <a:t>Serialize / De-Serialize</a:t>
            </a:r>
            <a:r>
              <a:rPr lang="en-US" sz="3600" u="none" strike="noStrike" cap="none">
                <a:solidFill>
                  <a:schemeClr val="lt1"/>
                </a:solidFill>
                <a:latin typeface="Arial" charset="0"/>
                <a:ea typeface="Arial" charset="0"/>
                <a:cs typeface="Arial" charset="0"/>
                <a:sym typeface="Cabin"/>
              </a:rPr>
              <a:t> - Convert data in one program into a common format that can be stored and/or transmitted between systems in a programming language</a:t>
            </a:r>
            <a:r>
              <a:rPr lang="en-US" sz="3600">
                <a:solidFill>
                  <a:schemeClr val="lt1"/>
                </a:solidFill>
                <a:latin typeface="Arial" charset="0"/>
                <a:ea typeface="Arial" charset="0"/>
                <a:cs typeface="Arial" charset="0"/>
                <a:sym typeface="Cabin"/>
              </a:rPr>
              <a:t>-</a:t>
            </a:r>
            <a:r>
              <a:rPr lang="en-US" sz="3600" u="none" strike="noStrike" cap="none">
                <a:solidFill>
                  <a:schemeClr val="lt1"/>
                </a:solidFill>
                <a:latin typeface="Arial" charset="0"/>
                <a:ea typeface="Arial" charset="0"/>
                <a:cs typeface="Arial" charset="0"/>
                <a:sym typeface="Cabin"/>
              </a:rPr>
              <a:t>independent manner</a:t>
            </a:r>
          </a:p>
        </p:txBody>
      </p:sp>
      <p:sp>
        <p:nvSpPr>
          <p:cNvPr id="301" name="Shape 301"/>
          <p:cNvSpPr txBox="1"/>
          <p:nvPr/>
        </p:nvSpPr>
        <p:spPr>
          <a:xfrm>
            <a:off x="4050675" y="8280400"/>
            <a:ext cx="81518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u="sng" strike="noStrike" cap="none">
                <a:solidFill>
                  <a:srgbClr val="FFFF00"/>
                </a:solidFill>
                <a:latin typeface="Arial" charset="0"/>
                <a:ea typeface="Arial" charset="0"/>
                <a:cs typeface="Arial" charset="0"/>
                <a:sym typeface="Cabin"/>
                <a:hlinkClick r:id="rId3"/>
              </a:rPr>
              <a:t>http://en.wikipedia.org/wiki/Serialization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Shape 306"/>
          <p:cNvSpPr txBox="1">
            <a:spLocks noGrp="1"/>
          </p:cNvSpPr>
          <p:nvPr>
            <p:ph type="title"/>
          </p:nvPr>
        </p:nvSpPr>
        <p:spPr>
          <a:xfrm>
            <a:off x="1155700" y="241300"/>
            <a:ext cx="13931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D966"/>
                </a:solidFill>
                <a:latin typeface="Arial" charset="0"/>
                <a:ea typeface="Arial" charset="0"/>
                <a:cs typeface="Arial" charset="0"/>
                <a:sym typeface="Cabin"/>
              </a:rPr>
              <a:t>XML as a Tree</a:t>
            </a:r>
          </a:p>
        </p:txBody>
      </p:sp>
      <p:sp>
        <p:nvSpPr>
          <p:cNvPr id="307" name="Shape 307"/>
          <p:cNvSpPr txBox="1"/>
          <p:nvPr/>
        </p:nvSpPr>
        <p:spPr>
          <a:xfrm>
            <a:off x="2578100" y="3160711"/>
            <a:ext cx="2727325" cy="3876675"/>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&lt;a&gt;</a:t>
            </a:r>
          </a:p>
          <a:p>
            <a:pPr marL="0" marR="0" lvl="0" indent="0" algn="l"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  &lt;b&gt;</a:t>
            </a:r>
            <a:r>
              <a:rPr lang="en-US" sz="3600" u="none" strike="noStrike" cap="none">
                <a:solidFill>
                  <a:srgbClr val="FF00FF"/>
                </a:solidFill>
                <a:latin typeface="Arial" charset="0"/>
                <a:ea typeface="Arial" charset="0"/>
                <a:cs typeface="Arial" charset="0"/>
                <a:sym typeface="Cabin"/>
              </a:rPr>
              <a:t>X</a:t>
            </a:r>
            <a:r>
              <a:rPr lang="en-US" sz="3600" u="none" strike="noStrike" cap="none">
                <a:solidFill>
                  <a:srgbClr val="FF7F00"/>
                </a:solidFill>
                <a:latin typeface="Arial" charset="0"/>
                <a:ea typeface="Arial" charset="0"/>
                <a:cs typeface="Arial" charset="0"/>
                <a:sym typeface="Cabin"/>
              </a:rPr>
              <a:t>&lt;/b&gt;</a:t>
            </a:r>
          </a:p>
          <a:p>
            <a:pPr marL="0" marR="0" lvl="0" indent="0" algn="l"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    &lt;c&gt;</a:t>
            </a:r>
          </a:p>
          <a:p>
            <a:pPr marL="0" marR="0" lvl="0" indent="0" algn="l"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      &lt;d&gt;</a:t>
            </a:r>
            <a:r>
              <a:rPr lang="en-US" sz="3600" u="none" strike="noStrike" cap="none">
                <a:solidFill>
                  <a:srgbClr val="FF00FF"/>
                </a:solidFill>
                <a:latin typeface="Arial" charset="0"/>
                <a:ea typeface="Arial" charset="0"/>
                <a:cs typeface="Arial" charset="0"/>
                <a:sym typeface="Cabin"/>
              </a:rPr>
              <a:t>Y</a:t>
            </a:r>
            <a:r>
              <a:rPr lang="en-US" sz="3600" u="none" strike="noStrike" cap="none">
                <a:solidFill>
                  <a:srgbClr val="FF7F00"/>
                </a:solidFill>
                <a:latin typeface="Arial" charset="0"/>
                <a:ea typeface="Arial" charset="0"/>
                <a:cs typeface="Arial" charset="0"/>
                <a:sym typeface="Cabin"/>
              </a:rPr>
              <a:t>&lt;/d&gt;</a:t>
            </a:r>
          </a:p>
          <a:p>
            <a:pPr marL="0" marR="0" lvl="0" indent="0" algn="l"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      &lt;e&gt;</a:t>
            </a:r>
            <a:r>
              <a:rPr lang="en-US" sz="3600" u="none" strike="noStrike" cap="none">
                <a:solidFill>
                  <a:srgbClr val="FF00FF"/>
                </a:solidFill>
                <a:latin typeface="Arial" charset="0"/>
                <a:ea typeface="Arial" charset="0"/>
                <a:cs typeface="Arial" charset="0"/>
                <a:sym typeface="Cabin"/>
              </a:rPr>
              <a:t>Z</a:t>
            </a:r>
            <a:r>
              <a:rPr lang="en-US" sz="3600" u="none" strike="noStrike" cap="none">
                <a:solidFill>
                  <a:srgbClr val="FF7F00"/>
                </a:solidFill>
                <a:latin typeface="Arial" charset="0"/>
                <a:ea typeface="Arial" charset="0"/>
                <a:cs typeface="Arial" charset="0"/>
                <a:sym typeface="Cabin"/>
              </a:rPr>
              <a:t>&lt;/e&gt;</a:t>
            </a:r>
          </a:p>
          <a:p>
            <a:pPr marL="0" marR="0" lvl="0" indent="0" algn="l"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    &lt;/c&gt;</a:t>
            </a:r>
          </a:p>
          <a:p>
            <a:pPr marL="0" marR="0" lvl="0" indent="0" algn="l"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&lt;/a&gt;</a:t>
            </a:r>
          </a:p>
        </p:txBody>
      </p:sp>
      <p:grpSp>
        <p:nvGrpSpPr>
          <p:cNvPr id="308" name="Shape 308"/>
          <p:cNvGrpSpPr/>
          <p:nvPr/>
        </p:nvGrpSpPr>
        <p:grpSpPr>
          <a:xfrm>
            <a:off x="10185400" y="2527300"/>
            <a:ext cx="5143499" cy="5524499"/>
            <a:chOff x="0" y="0"/>
            <a:chExt cx="5143499" cy="5524499"/>
          </a:xfrm>
        </p:grpSpPr>
        <p:cxnSp>
          <p:nvCxnSpPr>
            <p:cNvPr id="309" name="Shape 309"/>
            <p:cNvCxnSpPr/>
            <p:nvPr/>
          </p:nvCxnSpPr>
          <p:spPr>
            <a:xfrm>
              <a:off x="430212" y="2054225"/>
              <a:ext cx="0" cy="1031875"/>
            </a:xfrm>
            <a:prstGeom prst="straightConnector1">
              <a:avLst/>
            </a:prstGeom>
            <a:noFill/>
            <a:ln w="76200" cap="rnd" cmpd="sng">
              <a:solidFill>
                <a:srgbClr val="FF00FF"/>
              </a:solidFill>
              <a:prstDash val="solid"/>
              <a:miter/>
              <a:headEnd type="none" w="med" len="med"/>
              <a:tailEnd type="none" w="med" len="med"/>
            </a:ln>
          </p:spPr>
        </p:cxnSp>
        <p:cxnSp>
          <p:nvCxnSpPr>
            <p:cNvPr id="310" name="Shape 310"/>
            <p:cNvCxnSpPr/>
            <p:nvPr/>
          </p:nvCxnSpPr>
          <p:spPr>
            <a:xfrm>
              <a:off x="2868611" y="3667125"/>
              <a:ext cx="0" cy="1031875"/>
            </a:xfrm>
            <a:prstGeom prst="straightConnector1">
              <a:avLst/>
            </a:prstGeom>
            <a:noFill/>
            <a:ln w="76200" cap="rnd" cmpd="sng">
              <a:solidFill>
                <a:srgbClr val="FF00FF"/>
              </a:solidFill>
              <a:prstDash val="solid"/>
              <a:miter/>
              <a:headEnd type="none" w="med" len="med"/>
              <a:tailEnd type="none" w="med" len="med"/>
            </a:ln>
          </p:spPr>
        </p:cxnSp>
        <p:cxnSp>
          <p:nvCxnSpPr>
            <p:cNvPr id="311" name="Shape 311"/>
            <p:cNvCxnSpPr/>
            <p:nvPr/>
          </p:nvCxnSpPr>
          <p:spPr>
            <a:xfrm>
              <a:off x="4710112" y="3667125"/>
              <a:ext cx="0" cy="1031875"/>
            </a:xfrm>
            <a:prstGeom prst="straightConnector1">
              <a:avLst/>
            </a:prstGeom>
            <a:noFill/>
            <a:ln w="76200" cap="rnd" cmpd="sng">
              <a:solidFill>
                <a:srgbClr val="FF00FF"/>
              </a:solidFill>
              <a:prstDash val="solid"/>
              <a:miter/>
              <a:headEnd type="none" w="med" len="med"/>
              <a:tailEnd type="none" w="med" len="med"/>
            </a:ln>
          </p:spPr>
        </p:cxnSp>
        <p:sp>
          <p:nvSpPr>
            <p:cNvPr id="312" name="Shape 312"/>
            <p:cNvSpPr/>
            <p:nvPr/>
          </p:nvSpPr>
          <p:spPr>
            <a:xfrm>
              <a:off x="1790700" y="0"/>
              <a:ext cx="863599" cy="863599"/>
            </a:xfrm>
            <a:prstGeom prst="ellipse">
              <a:avLst/>
            </a:prstGeom>
            <a:solidFill>
              <a:srgbClr val="FF7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900" u="none" strike="noStrike" cap="none">
                  <a:solidFill>
                    <a:schemeClr val="lt1"/>
                  </a:solidFill>
                  <a:latin typeface="Arial" charset="0"/>
                  <a:ea typeface="Arial" charset="0"/>
                  <a:cs typeface="Arial" charset="0"/>
                  <a:sym typeface="Cabin"/>
                </a:rPr>
                <a:t>a</a:t>
              </a:r>
            </a:p>
          </p:txBody>
        </p:sp>
        <p:sp>
          <p:nvSpPr>
            <p:cNvPr id="313" name="Shape 313"/>
            <p:cNvSpPr/>
            <p:nvPr/>
          </p:nvSpPr>
          <p:spPr>
            <a:xfrm>
              <a:off x="0" y="1346200"/>
              <a:ext cx="863599" cy="863599"/>
            </a:xfrm>
            <a:prstGeom prst="ellipse">
              <a:avLst/>
            </a:prstGeom>
            <a:solidFill>
              <a:srgbClr val="FF7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600" u="none" strike="noStrike" cap="none">
                  <a:solidFill>
                    <a:schemeClr val="lt1"/>
                  </a:solidFill>
                  <a:latin typeface="Arial" charset="0"/>
                  <a:ea typeface="Arial" charset="0"/>
                  <a:cs typeface="Arial" charset="0"/>
                  <a:sym typeface="Cabin"/>
                </a:rPr>
                <a:t>b</a:t>
              </a:r>
            </a:p>
          </p:txBody>
        </p:sp>
        <p:sp>
          <p:nvSpPr>
            <p:cNvPr id="314" name="Shape 314"/>
            <p:cNvSpPr/>
            <p:nvPr/>
          </p:nvSpPr>
          <p:spPr>
            <a:xfrm>
              <a:off x="3276600" y="1346200"/>
              <a:ext cx="863599" cy="863599"/>
            </a:xfrm>
            <a:prstGeom prst="ellipse">
              <a:avLst/>
            </a:prstGeom>
            <a:solidFill>
              <a:srgbClr val="FF7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600" u="none" strike="noStrike" cap="none">
                  <a:solidFill>
                    <a:schemeClr val="lt1"/>
                  </a:solidFill>
                  <a:latin typeface="Arial" charset="0"/>
                  <a:ea typeface="Arial" charset="0"/>
                  <a:cs typeface="Arial" charset="0"/>
                  <a:sym typeface="Cabin"/>
                </a:rPr>
                <a:t>c</a:t>
              </a:r>
            </a:p>
          </p:txBody>
        </p:sp>
        <p:sp>
          <p:nvSpPr>
            <p:cNvPr id="315" name="Shape 315"/>
            <p:cNvSpPr/>
            <p:nvPr/>
          </p:nvSpPr>
          <p:spPr>
            <a:xfrm>
              <a:off x="0" y="2882900"/>
              <a:ext cx="863599" cy="863599"/>
            </a:xfrm>
            <a:prstGeom prst="ellipse">
              <a:avLst/>
            </a:prstGeom>
            <a:solidFill>
              <a:srgbClr val="FF0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400" u="none" strike="noStrike" cap="none">
                  <a:solidFill>
                    <a:schemeClr val="lt1"/>
                  </a:solidFill>
                  <a:latin typeface="Arial" charset="0"/>
                  <a:ea typeface="Arial" charset="0"/>
                  <a:cs typeface="Arial" charset="0"/>
                  <a:sym typeface="Cabin"/>
                </a:rPr>
                <a:t>X</a:t>
              </a:r>
            </a:p>
          </p:txBody>
        </p:sp>
        <p:sp>
          <p:nvSpPr>
            <p:cNvPr id="316" name="Shape 316"/>
            <p:cNvSpPr/>
            <p:nvPr/>
          </p:nvSpPr>
          <p:spPr>
            <a:xfrm>
              <a:off x="2438400" y="2882900"/>
              <a:ext cx="863599" cy="863599"/>
            </a:xfrm>
            <a:prstGeom prst="ellipse">
              <a:avLst/>
            </a:prstGeom>
            <a:solidFill>
              <a:srgbClr val="FF7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600" u="none" strike="noStrike" cap="none">
                  <a:solidFill>
                    <a:schemeClr val="lt1"/>
                  </a:solidFill>
                  <a:latin typeface="Arial" charset="0"/>
                  <a:ea typeface="Arial" charset="0"/>
                  <a:cs typeface="Arial" charset="0"/>
                  <a:sym typeface="Cabin"/>
                </a:rPr>
                <a:t>d</a:t>
              </a:r>
            </a:p>
          </p:txBody>
        </p:sp>
        <p:sp>
          <p:nvSpPr>
            <p:cNvPr id="317" name="Shape 317"/>
            <p:cNvSpPr/>
            <p:nvPr/>
          </p:nvSpPr>
          <p:spPr>
            <a:xfrm>
              <a:off x="4279900" y="2882900"/>
              <a:ext cx="863599" cy="863599"/>
            </a:xfrm>
            <a:prstGeom prst="ellipse">
              <a:avLst/>
            </a:prstGeom>
            <a:solidFill>
              <a:srgbClr val="FF7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600" u="none" strike="noStrike" cap="none">
                  <a:solidFill>
                    <a:schemeClr val="lt1"/>
                  </a:solidFill>
                  <a:latin typeface="Arial" charset="0"/>
                  <a:ea typeface="Arial" charset="0"/>
                  <a:cs typeface="Arial" charset="0"/>
                  <a:sym typeface="Cabin"/>
                </a:rPr>
                <a:t>e</a:t>
              </a:r>
            </a:p>
          </p:txBody>
        </p:sp>
        <p:sp>
          <p:nvSpPr>
            <p:cNvPr id="318" name="Shape 318"/>
            <p:cNvSpPr/>
            <p:nvPr/>
          </p:nvSpPr>
          <p:spPr>
            <a:xfrm>
              <a:off x="2438400" y="4660900"/>
              <a:ext cx="863599" cy="863599"/>
            </a:xfrm>
            <a:prstGeom prst="ellipse">
              <a:avLst/>
            </a:prstGeom>
            <a:solidFill>
              <a:srgbClr val="FF0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400" u="none" strike="noStrike" cap="none">
                  <a:solidFill>
                    <a:schemeClr val="lt1"/>
                  </a:solidFill>
                  <a:latin typeface="Arial" charset="0"/>
                  <a:ea typeface="Arial" charset="0"/>
                  <a:cs typeface="Arial" charset="0"/>
                  <a:sym typeface="Cabin"/>
                </a:rPr>
                <a:t>Y</a:t>
              </a:r>
            </a:p>
          </p:txBody>
        </p:sp>
        <p:sp>
          <p:nvSpPr>
            <p:cNvPr id="319" name="Shape 319"/>
            <p:cNvSpPr/>
            <p:nvPr/>
          </p:nvSpPr>
          <p:spPr>
            <a:xfrm>
              <a:off x="4279900" y="4660900"/>
              <a:ext cx="863599" cy="863599"/>
            </a:xfrm>
            <a:prstGeom prst="ellipse">
              <a:avLst/>
            </a:prstGeom>
            <a:solidFill>
              <a:srgbClr val="FF0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400" u="none" strike="noStrike" cap="none">
                  <a:solidFill>
                    <a:schemeClr val="lt1"/>
                  </a:solidFill>
                  <a:latin typeface="Arial" charset="0"/>
                  <a:ea typeface="Arial" charset="0"/>
                  <a:cs typeface="Arial" charset="0"/>
                  <a:sym typeface="Cabin"/>
                </a:rPr>
                <a:t>Z</a:t>
              </a:r>
            </a:p>
          </p:txBody>
        </p:sp>
        <p:cxnSp>
          <p:nvCxnSpPr>
            <p:cNvPr id="320" name="Shape 320"/>
            <p:cNvCxnSpPr/>
            <p:nvPr/>
          </p:nvCxnSpPr>
          <p:spPr>
            <a:xfrm flipH="1">
              <a:off x="622299" y="612775"/>
              <a:ext cx="1449386" cy="989012"/>
            </a:xfrm>
            <a:prstGeom prst="straightConnector1">
              <a:avLst/>
            </a:prstGeom>
            <a:noFill/>
            <a:ln w="76200" cap="rnd" cmpd="sng">
              <a:solidFill>
                <a:srgbClr val="FF7F00"/>
              </a:solidFill>
              <a:prstDash val="solid"/>
              <a:miter/>
              <a:headEnd type="none" w="med" len="med"/>
              <a:tailEnd type="none" w="med" len="med"/>
            </a:ln>
          </p:spPr>
        </p:cxnSp>
        <p:cxnSp>
          <p:nvCxnSpPr>
            <p:cNvPr id="321" name="Shape 321"/>
            <p:cNvCxnSpPr/>
            <p:nvPr/>
          </p:nvCxnSpPr>
          <p:spPr>
            <a:xfrm>
              <a:off x="2444750" y="657225"/>
              <a:ext cx="1054100" cy="879474"/>
            </a:xfrm>
            <a:prstGeom prst="straightConnector1">
              <a:avLst/>
            </a:prstGeom>
            <a:noFill/>
            <a:ln w="76200" cap="rnd" cmpd="sng">
              <a:solidFill>
                <a:srgbClr val="FF7F00"/>
              </a:solidFill>
              <a:prstDash val="solid"/>
              <a:miter/>
              <a:headEnd type="none" w="med" len="med"/>
              <a:tailEnd type="none" w="med" len="med"/>
            </a:ln>
          </p:spPr>
        </p:cxnSp>
        <p:cxnSp>
          <p:nvCxnSpPr>
            <p:cNvPr id="322" name="Shape 322"/>
            <p:cNvCxnSpPr/>
            <p:nvPr/>
          </p:nvCxnSpPr>
          <p:spPr>
            <a:xfrm flipH="1">
              <a:off x="2994024" y="2084386"/>
              <a:ext cx="549275" cy="966787"/>
            </a:xfrm>
            <a:prstGeom prst="straightConnector1">
              <a:avLst/>
            </a:prstGeom>
            <a:noFill/>
            <a:ln w="76200" cap="rnd" cmpd="sng">
              <a:solidFill>
                <a:srgbClr val="FF7F00"/>
              </a:solidFill>
              <a:prstDash val="solid"/>
              <a:miter/>
              <a:headEnd type="none" w="med" len="med"/>
              <a:tailEnd type="none" w="med" len="med"/>
            </a:ln>
          </p:spPr>
        </p:cxnSp>
        <p:cxnSp>
          <p:nvCxnSpPr>
            <p:cNvPr id="323" name="Shape 323"/>
            <p:cNvCxnSpPr/>
            <p:nvPr/>
          </p:nvCxnSpPr>
          <p:spPr>
            <a:xfrm>
              <a:off x="3873500" y="2063750"/>
              <a:ext cx="768349" cy="855661"/>
            </a:xfrm>
            <a:prstGeom prst="straightConnector1">
              <a:avLst/>
            </a:prstGeom>
            <a:noFill/>
            <a:ln w="76200" cap="rnd" cmpd="sng">
              <a:solidFill>
                <a:srgbClr val="FF7F00"/>
              </a:solidFill>
              <a:prstDash val="solid"/>
              <a:miter/>
              <a:headEnd type="none" w="med" len="med"/>
              <a:tailEnd type="none" w="med" len="med"/>
            </a:ln>
          </p:spPr>
        </p:cxnSp>
      </p:grpSp>
      <p:sp>
        <p:nvSpPr>
          <p:cNvPr id="324" name="Shape 324"/>
          <p:cNvSpPr txBox="1"/>
          <p:nvPr/>
        </p:nvSpPr>
        <p:spPr>
          <a:xfrm>
            <a:off x="1185600" y="7861300"/>
            <a:ext cx="21257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Elements</a:t>
            </a:r>
          </a:p>
        </p:txBody>
      </p:sp>
      <p:sp>
        <p:nvSpPr>
          <p:cNvPr id="325" name="Shape 325"/>
          <p:cNvSpPr txBox="1"/>
          <p:nvPr/>
        </p:nvSpPr>
        <p:spPr>
          <a:xfrm>
            <a:off x="3721100" y="7861300"/>
            <a:ext cx="9206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00FF"/>
                </a:solidFill>
                <a:latin typeface="Arial" charset="0"/>
                <a:ea typeface="Arial" charset="0"/>
                <a:cs typeface="Arial" charset="0"/>
                <a:sym typeface="Cabin"/>
              </a:rPr>
              <a:t>Text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Shape 330"/>
          <p:cNvSpPr txBox="1">
            <a:spLocks noGrp="1"/>
          </p:cNvSpPr>
          <p:nvPr>
            <p:ph type="title"/>
          </p:nvPr>
        </p:nvSpPr>
        <p:spPr>
          <a:xfrm>
            <a:off x="1155700" y="241300"/>
            <a:ext cx="13932000" cy="229860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D966"/>
                </a:solidFill>
                <a:latin typeface="Arial" charset="0"/>
                <a:ea typeface="Arial" charset="0"/>
                <a:cs typeface="Arial" charset="0"/>
                <a:sym typeface="Cabin"/>
              </a:rPr>
              <a:t>XML Text and Attributes</a:t>
            </a:r>
          </a:p>
        </p:txBody>
      </p:sp>
      <p:sp>
        <p:nvSpPr>
          <p:cNvPr id="331" name="Shape 331"/>
          <p:cNvSpPr txBox="1"/>
          <p:nvPr/>
        </p:nvSpPr>
        <p:spPr>
          <a:xfrm>
            <a:off x="2578100" y="3160711"/>
            <a:ext cx="3675061" cy="3876675"/>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&lt;a&gt; 	</a:t>
            </a:r>
          </a:p>
          <a:p>
            <a:pPr marL="0" marR="0" lvl="0" indent="0" algn="l"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  &lt;b </a:t>
            </a:r>
            <a:r>
              <a:rPr lang="en-US" sz="3600" u="none" strike="noStrike" cap="none">
                <a:solidFill>
                  <a:srgbClr val="00FF00"/>
                </a:solidFill>
                <a:latin typeface="Arial" charset="0"/>
                <a:ea typeface="Arial" charset="0"/>
                <a:cs typeface="Arial" charset="0"/>
                <a:sym typeface="Cabin"/>
              </a:rPr>
              <a:t>w=</a:t>
            </a:r>
            <a:r>
              <a:rPr lang="en-US" sz="3600">
                <a:solidFill>
                  <a:srgbClr val="00FF00"/>
                </a:solidFill>
              </a:rPr>
              <a:t>"</a:t>
            </a:r>
            <a:r>
              <a:rPr lang="en-US" sz="3600" u="none" strike="noStrike" cap="none">
                <a:solidFill>
                  <a:srgbClr val="00FF00"/>
                </a:solidFill>
                <a:latin typeface="Arial" charset="0"/>
                <a:ea typeface="Arial" charset="0"/>
                <a:cs typeface="Arial" charset="0"/>
                <a:sym typeface="Cabin"/>
              </a:rPr>
              <a:t>5</a:t>
            </a:r>
            <a:r>
              <a:rPr lang="en-US" sz="3600">
                <a:solidFill>
                  <a:srgbClr val="00FF00"/>
                </a:solidFill>
              </a:rPr>
              <a:t>"</a:t>
            </a:r>
            <a:r>
              <a:rPr lang="en-US" sz="3600" u="none" strike="noStrike" cap="none">
                <a:solidFill>
                  <a:srgbClr val="FF7F00"/>
                </a:solidFill>
                <a:latin typeface="Arial" charset="0"/>
                <a:ea typeface="Arial" charset="0"/>
                <a:cs typeface="Arial" charset="0"/>
                <a:sym typeface="Cabin"/>
              </a:rPr>
              <a:t>&gt;</a:t>
            </a:r>
            <a:r>
              <a:rPr lang="en-US" sz="3600" u="none" strike="noStrike" cap="none">
                <a:solidFill>
                  <a:srgbClr val="FF00FF"/>
                </a:solidFill>
                <a:latin typeface="Arial" charset="0"/>
                <a:ea typeface="Arial" charset="0"/>
                <a:cs typeface="Arial" charset="0"/>
                <a:sym typeface="Cabin"/>
              </a:rPr>
              <a:t>X</a:t>
            </a:r>
            <a:r>
              <a:rPr lang="en-US" sz="3600" u="none" strike="noStrike" cap="none">
                <a:solidFill>
                  <a:srgbClr val="FF7F00"/>
                </a:solidFill>
                <a:latin typeface="Arial" charset="0"/>
                <a:ea typeface="Arial" charset="0"/>
                <a:cs typeface="Arial" charset="0"/>
                <a:sym typeface="Cabin"/>
              </a:rPr>
              <a:t>&lt;/b&gt;  </a:t>
            </a:r>
          </a:p>
          <a:p>
            <a:pPr marL="0" marR="0" lvl="0" indent="0" algn="l"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  &lt;c&gt; 	    </a:t>
            </a:r>
          </a:p>
          <a:p>
            <a:pPr marL="0" marR="0" lvl="0" indent="0" algn="l"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    &lt;d&gt;</a:t>
            </a:r>
            <a:r>
              <a:rPr lang="en-US" sz="3600" u="none" strike="noStrike" cap="none">
                <a:solidFill>
                  <a:srgbClr val="FF00FF"/>
                </a:solidFill>
                <a:latin typeface="Arial" charset="0"/>
                <a:ea typeface="Arial" charset="0"/>
                <a:cs typeface="Arial" charset="0"/>
                <a:sym typeface="Cabin"/>
              </a:rPr>
              <a:t>Y</a:t>
            </a:r>
            <a:r>
              <a:rPr lang="en-US" sz="3600" u="none" strike="noStrike" cap="none">
                <a:solidFill>
                  <a:srgbClr val="FF7F00"/>
                </a:solidFill>
                <a:latin typeface="Arial" charset="0"/>
                <a:ea typeface="Arial" charset="0"/>
                <a:cs typeface="Arial" charset="0"/>
                <a:sym typeface="Cabin"/>
              </a:rPr>
              <a:t>&lt;/d&gt;</a:t>
            </a:r>
          </a:p>
          <a:p>
            <a:pPr marL="0" marR="0" lvl="0" indent="0" algn="l"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    &lt;e&gt;</a:t>
            </a:r>
            <a:r>
              <a:rPr lang="en-US" sz="3600" u="none" strike="noStrike" cap="none">
                <a:solidFill>
                  <a:srgbClr val="FF00FF"/>
                </a:solidFill>
                <a:latin typeface="Arial" charset="0"/>
                <a:ea typeface="Arial" charset="0"/>
                <a:cs typeface="Arial" charset="0"/>
                <a:sym typeface="Cabin"/>
              </a:rPr>
              <a:t>Z</a:t>
            </a:r>
            <a:r>
              <a:rPr lang="en-US" sz="3600" u="none" strike="noStrike" cap="none">
                <a:solidFill>
                  <a:srgbClr val="FF7F00"/>
                </a:solidFill>
                <a:latin typeface="Arial" charset="0"/>
                <a:ea typeface="Arial" charset="0"/>
                <a:cs typeface="Arial" charset="0"/>
                <a:sym typeface="Cabin"/>
              </a:rPr>
              <a:t>&lt;/e&gt;	</a:t>
            </a:r>
          </a:p>
          <a:p>
            <a:pPr marL="0" marR="0" lvl="0" indent="0" algn="l"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  &lt;/c&gt;</a:t>
            </a:r>
          </a:p>
          <a:p>
            <a:pPr marL="0" marR="0" lvl="0" indent="0" algn="l"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&lt;/a&gt;</a:t>
            </a:r>
          </a:p>
        </p:txBody>
      </p:sp>
      <p:cxnSp>
        <p:nvCxnSpPr>
          <p:cNvPr id="332" name="Shape 332"/>
          <p:cNvCxnSpPr/>
          <p:nvPr/>
        </p:nvCxnSpPr>
        <p:spPr>
          <a:xfrm>
            <a:off x="10615611" y="4581525"/>
            <a:ext cx="558799" cy="938212"/>
          </a:xfrm>
          <a:prstGeom prst="straightConnector1">
            <a:avLst/>
          </a:prstGeom>
          <a:noFill/>
          <a:ln w="76200" cap="rnd" cmpd="sng">
            <a:solidFill>
              <a:srgbClr val="FF00FF"/>
            </a:solidFill>
            <a:prstDash val="solid"/>
            <a:miter/>
            <a:headEnd type="none" w="med" len="med"/>
            <a:tailEnd type="none" w="med" len="med"/>
          </a:ln>
        </p:spPr>
      </p:cxnSp>
      <p:cxnSp>
        <p:nvCxnSpPr>
          <p:cNvPr id="333" name="Shape 333"/>
          <p:cNvCxnSpPr/>
          <p:nvPr/>
        </p:nvCxnSpPr>
        <p:spPr>
          <a:xfrm>
            <a:off x="13054011" y="6194425"/>
            <a:ext cx="0" cy="1031875"/>
          </a:xfrm>
          <a:prstGeom prst="straightConnector1">
            <a:avLst/>
          </a:prstGeom>
          <a:noFill/>
          <a:ln w="76200" cap="rnd" cmpd="sng">
            <a:solidFill>
              <a:srgbClr val="FF00FF"/>
            </a:solidFill>
            <a:prstDash val="solid"/>
            <a:miter/>
            <a:headEnd type="none" w="med" len="med"/>
            <a:tailEnd type="none" w="med" len="med"/>
          </a:ln>
        </p:spPr>
      </p:cxnSp>
      <p:cxnSp>
        <p:nvCxnSpPr>
          <p:cNvPr id="334" name="Shape 334"/>
          <p:cNvCxnSpPr/>
          <p:nvPr/>
        </p:nvCxnSpPr>
        <p:spPr>
          <a:xfrm>
            <a:off x="14895512" y="6194425"/>
            <a:ext cx="0" cy="1031875"/>
          </a:xfrm>
          <a:prstGeom prst="straightConnector1">
            <a:avLst/>
          </a:prstGeom>
          <a:noFill/>
          <a:ln w="76200" cap="rnd" cmpd="sng">
            <a:solidFill>
              <a:srgbClr val="FF00FF"/>
            </a:solidFill>
            <a:prstDash val="solid"/>
            <a:miter/>
            <a:headEnd type="none" w="med" len="med"/>
            <a:tailEnd type="none" w="med" len="med"/>
          </a:ln>
        </p:spPr>
      </p:cxnSp>
      <p:sp>
        <p:nvSpPr>
          <p:cNvPr id="335" name="Shape 335"/>
          <p:cNvSpPr/>
          <p:nvPr/>
        </p:nvSpPr>
        <p:spPr>
          <a:xfrm>
            <a:off x="11976100" y="2527300"/>
            <a:ext cx="863599" cy="863599"/>
          </a:xfrm>
          <a:prstGeom prst="ellipse">
            <a:avLst/>
          </a:prstGeom>
          <a:solidFill>
            <a:srgbClr val="FF7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900" u="none" strike="noStrike" cap="none">
                <a:solidFill>
                  <a:schemeClr val="lt1"/>
                </a:solidFill>
                <a:latin typeface="Arial" charset="0"/>
                <a:ea typeface="Arial" charset="0"/>
                <a:cs typeface="Arial" charset="0"/>
                <a:sym typeface="Cabin"/>
              </a:rPr>
              <a:t>a</a:t>
            </a:r>
          </a:p>
        </p:txBody>
      </p:sp>
      <p:sp>
        <p:nvSpPr>
          <p:cNvPr id="336" name="Shape 336"/>
          <p:cNvSpPr/>
          <p:nvPr/>
        </p:nvSpPr>
        <p:spPr>
          <a:xfrm>
            <a:off x="10185400" y="3873500"/>
            <a:ext cx="863599" cy="863599"/>
          </a:xfrm>
          <a:prstGeom prst="ellipse">
            <a:avLst/>
          </a:prstGeom>
          <a:solidFill>
            <a:srgbClr val="FF7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600" u="none" strike="noStrike" cap="none">
                <a:solidFill>
                  <a:schemeClr val="lt1"/>
                </a:solidFill>
                <a:latin typeface="Arial" charset="0"/>
                <a:ea typeface="Arial" charset="0"/>
                <a:cs typeface="Arial" charset="0"/>
                <a:sym typeface="Cabin"/>
              </a:rPr>
              <a:t>b</a:t>
            </a:r>
          </a:p>
        </p:txBody>
      </p:sp>
      <p:sp>
        <p:nvSpPr>
          <p:cNvPr id="337" name="Shape 337"/>
          <p:cNvSpPr/>
          <p:nvPr/>
        </p:nvSpPr>
        <p:spPr>
          <a:xfrm>
            <a:off x="13462000" y="3873500"/>
            <a:ext cx="863599" cy="863599"/>
          </a:xfrm>
          <a:prstGeom prst="ellipse">
            <a:avLst/>
          </a:prstGeom>
          <a:solidFill>
            <a:srgbClr val="FF7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600" u="none" strike="noStrike" cap="none">
                <a:solidFill>
                  <a:schemeClr val="lt1"/>
                </a:solidFill>
                <a:latin typeface="Arial" charset="0"/>
                <a:ea typeface="Arial" charset="0"/>
                <a:cs typeface="Arial" charset="0"/>
                <a:sym typeface="Cabin"/>
              </a:rPr>
              <a:t>c</a:t>
            </a:r>
          </a:p>
        </p:txBody>
      </p:sp>
      <p:sp>
        <p:nvSpPr>
          <p:cNvPr id="338" name="Shape 338"/>
          <p:cNvSpPr/>
          <p:nvPr/>
        </p:nvSpPr>
        <p:spPr>
          <a:xfrm>
            <a:off x="10922000" y="5410200"/>
            <a:ext cx="863599" cy="863599"/>
          </a:xfrm>
          <a:prstGeom prst="ellipse">
            <a:avLst/>
          </a:prstGeom>
          <a:solidFill>
            <a:srgbClr val="FF0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400" u="none" strike="noStrike" cap="none">
                <a:solidFill>
                  <a:schemeClr val="lt1"/>
                </a:solidFill>
                <a:latin typeface="Arial" charset="0"/>
                <a:ea typeface="Arial" charset="0"/>
                <a:cs typeface="Arial" charset="0"/>
                <a:sym typeface="Cabin"/>
              </a:rPr>
              <a:t>X</a:t>
            </a:r>
          </a:p>
        </p:txBody>
      </p:sp>
      <p:sp>
        <p:nvSpPr>
          <p:cNvPr id="339" name="Shape 339"/>
          <p:cNvSpPr/>
          <p:nvPr/>
        </p:nvSpPr>
        <p:spPr>
          <a:xfrm>
            <a:off x="12623800" y="5410200"/>
            <a:ext cx="863599" cy="863599"/>
          </a:xfrm>
          <a:prstGeom prst="ellipse">
            <a:avLst/>
          </a:prstGeom>
          <a:solidFill>
            <a:srgbClr val="FF7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600" u="none" strike="noStrike" cap="none">
                <a:solidFill>
                  <a:schemeClr val="lt1"/>
                </a:solidFill>
                <a:latin typeface="Arial" charset="0"/>
                <a:ea typeface="Arial" charset="0"/>
                <a:cs typeface="Arial" charset="0"/>
                <a:sym typeface="Cabin"/>
              </a:rPr>
              <a:t>d</a:t>
            </a:r>
          </a:p>
        </p:txBody>
      </p:sp>
      <p:sp>
        <p:nvSpPr>
          <p:cNvPr id="340" name="Shape 340"/>
          <p:cNvSpPr/>
          <p:nvPr/>
        </p:nvSpPr>
        <p:spPr>
          <a:xfrm>
            <a:off x="14465300" y="5410200"/>
            <a:ext cx="863599" cy="863599"/>
          </a:xfrm>
          <a:prstGeom prst="ellipse">
            <a:avLst/>
          </a:prstGeom>
          <a:solidFill>
            <a:srgbClr val="FF7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600" u="none" strike="noStrike" cap="none">
                <a:solidFill>
                  <a:schemeClr val="lt1"/>
                </a:solidFill>
                <a:latin typeface="Arial" charset="0"/>
                <a:ea typeface="Arial" charset="0"/>
                <a:cs typeface="Arial" charset="0"/>
                <a:sym typeface="Cabin"/>
              </a:rPr>
              <a:t>e</a:t>
            </a:r>
          </a:p>
        </p:txBody>
      </p:sp>
      <p:sp>
        <p:nvSpPr>
          <p:cNvPr id="341" name="Shape 341"/>
          <p:cNvSpPr/>
          <p:nvPr/>
        </p:nvSpPr>
        <p:spPr>
          <a:xfrm>
            <a:off x="12623800" y="7188200"/>
            <a:ext cx="863599" cy="863599"/>
          </a:xfrm>
          <a:prstGeom prst="ellipse">
            <a:avLst/>
          </a:prstGeom>
          <a:solidFill>
            <a:srgbClr val="FF0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400" u="none" strike="noStrike" cap="none">
                <a:solidFill>
                  <a:schemeClr val="lt1"/>
                </a:solidFill>
                <a:latin typeface="Arial" charset="0"/>
                <a:ea typeface="Arial" charset="0"/>
                <a:cs typeface="Arial" charset="0"/>
                <a:sym typeface="Cabin"/>
              </a:rPr>
              <a:t>Y</a:t>
            </a:r>
          </a:p>
        </p:txBody>
      </p:sp>
      <p:sp>
        <p:nvSpPr>
          <p:cNvPr id="342" name="Shape 342"/>
          <p:cNvSpPr/>
          <p:nvPr/>
        </p:nvSpPr>
        <p:spPr>
          <a:xfrm>
            <a:off x="14465300" y="7188200"/>
            <a:ext cx="863599" cy="863599"/>
          </a:xfrm>
          <a:prstGeom prst="ellipse">
            <a:avLst/>
          </a:prstGeom>
          <a:solidFill>
            <a:srgbClr val="FF0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400" u="none" strike="noStrike" cap="none">
                <a:solidFill>
                  <a:schemeClr val="lt1"/>
                </a:solidFill>
                <a:latin typeface="Arial" charset="0"/>
                <a:ea typeface="Arial" charset="0"/>
                <a:cs typeface="Arial" charset="0"/>
                <a:sym typeface="Cabin"/>
              </a:rPr>
              <a:t>Z</a:t>
            </a:r>
          </a:p>
        </p:txBody>
      </p:sp>
      <p:cxnSp>
        <p:nvCxnSpPr>
          <p:cNvPr id="343" name="Shape 343"/>
          <p:cNvCxnSpPr/>
          <p:nvPr/>
        </p:nvCxnSpPr>
        <p:spPr>
          <a:xfrm flipH="1">
            <a:off x="10807699" y="3140075"/>
            <a:ext cx="1449386" cy="989012"/>
          </a:xfrm>
          <a:prstGeom prst="straightConnector1">
            <a:avLst/>
          </a:prstGeom>
          <a:noFill/>
          <a:ln w="76200" cap="rnd" cmpd="sng">
            <a:solidFill>
              <a:srgbClr val="FF7F00"/>
            </a:solidFill>
            <a:prstDash val="solid"/>
            <a:miter/>
            <a:headEnd type="none" w="med" len="med"/>
            <a:tailEnd type="none" w="med" len="med"/>
          </a:ln>
        </p:spPr>
      </p:cxnSp>
      <p:cxnSp>
        <p:nvCxnSpPr>
          <p:cNvPr id="344" name="Shape 344"/>
          <p:cNvCxnSpPr/>
          <p:nvPr/>
        </p:nvCxnSpPr>
        <p:spPr>
          <a:xfrm>
            <a:off x="12630150" y="3184525"/>
            <a:ext cx="1054100" cy="879474"/>
          </a:xfrm>
          <a:prstGeom prst="straightConnector1">
            <a:avLst/>
          </a:prstGeom>
          <a:noFill/>
          <a:ln w="76200" cap="rnd" cmpd="sng">
            <a:solidFill>
              <a:srgbClr val="FF7F00"/>
            </a:solidFill>
            <a:prstDash val="solid"/>
            <a:miter/>
            <a:headEnd type="none" w="med" len="med"/>
            <a:tailEnd type="none" w="med" len="med"/>
          </a:ln>
        </p:spPr>
      </p:cxnSp>
      <p:cxnSp>
        <p:nvCxnSpPr>
          <p:cNvPr id="345" name="Shape 345"/>
          <p:cNvCxnSpPr/>
          <p:nvPr/>
        </p:nvCxnSpPr>
        <p:spPr>
          <a:xfrm flipH="1">
            <a:off x="13179424" y="4611687"/>
            <a:ext cx="549275" cy="966787"/>
          </a:xfrm>
          <a:prstGeom prst="straightConnector1">
            <a:avLst/>
          </a:prstGeom>
          <a:noFill/>
          <a:ln w="76200" cap="rnd" cmpd="sng">
            <a:solidFill>
              <a:srgbClr val="FF7F00"/>
            </a:solidFill>
            <a:prstDash val="solid"/>
            <a:miter/>
            <a:headEnd type="none" w="med" len="med"/>
            <a:tailEnd type="none" w="med" len="med"/>
          </a:ln>
        </p:spPr>
      </p:cxnSp>
      <p:cxnSp>
        <p:nvCxnSpPr>
          <p:cNvPr id="346" name="Shape 346"/>
          <p:cNvCxnSpPr/>
          <p:nvPr/>
        </p:nvCxnSpPr>
        <p:spPr>
          <a:xfrm>
            <a:off x="14058900" y="4591050"/>
            <a:ext cx="768349" cy="855661"/>
          </a:xfrm>
          <a:prstGeom prst="straightConnector1">
            <a:avLst/>
          </a:prstGeom>
          <a:noFill/>
          <a:ln w="76200" cap="rnd" cmpd="sng">
            <a:solidFill>
              <a:srgbClr val="FF7F00"/>
            </a:solidFill>
            <a:prstDash val="solid"/>
            <a:miter/>
            <a:headEnd type="none" w="med" len="med"/>
            <a:tailEnd type="none" w="med" len="med"/>
          </a:ln>
        </p:spPr>
      </p:cxnSp>
      <p:cxnSp>
        <p:nvCxnSpPr>
          <p:cNvPr id="347" name="Shape 347"/>
          <p:cNvCxnSpPr/>
          <p:nvPr/>
        </p:nvCxnSpPr>
        <p:spPr>
          <a:xfrm flipH="1">
            <a:off x="10029824" y="4706937"/>
            <a:ext cx="417511" cy="769937"/>
          </a:xfrm>
          <a:prstGeom prst="straightConnector1">
            <a:avLst/>
          </a:prstGeom>
          <a:noFill/>
          <a:ln w="76200" cap="rnd" cmpd="sng">
            <a:solidFill>
              <a:srgbClr val="00FF00"/>
            </a:solidFill>
            <a:prstDash val="solid"/>
            <a:miter/>
            <a:headEnd type="none" w="med" len="med"/>
            <a:tailEnd type="none" w="med" len="med"/>
          </a:ln>
        </p:spPr>
      </p:cxnSp>
      <p:sp>
        <p:nvSpPr>
          <p:cNvPr id="348" name="Shape 348"/>
          <p:cNvSpPr/>
          <p:nvPr/>
        </p:nvSpPr>
        <p:spPr>
          <a:xfrm>
            <a:off x="9436100" y="5410200"/>
            <a:ext cx="863599" cy="863599"/>
          </a:xfrm>
          <a:prstGeom prst="ellipse">
            <a:avLst/>
          </a:prstGeom>
          <a:solidFill>
            <a:srgbClr val="00F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400" u="none" strike="noStrike" cap="none">
                <a:solidFill>
                  <a:schemeClr val="lt1"/>
                </a:solidFill>
                <a:latin typeface="Arial" charset="0"/>
                <a:ea typeface="Arial" charset="0"/>
                <a:cs typeface="Arial" charset="0"/>
                <a:sym typeface="Cabin"/>
              </a:rPr>
              <a:t>5</a:t>
            </a:r>
          </a:p>
        </p:txBody>
      </p:sp>
      <p:sp>
        <p:nvSpPr>
          <p:cNvPr id="349" name="Shape 349"/>
          <p:cNvSpPr txBox="1"/>
          <p:nvPr/>
        </p:nvSpPr>
        <p:spPr>
          <a:xfrm>
            <a:off x="8674100" y="4298950"/>
            <a:ext cx="1124100"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3600" u="none" strike="noStrike" cap="none">
                <a:solidFill>
                  <a:srgbClr val="00FF00"/>
                </a:solidFill>
                <a:latin typeface="Arial" charset="0"/>
                <a:ea typeface="Arial" charset="0"/>
                <a:cs typeface="Arial" charset="0"/>
                <a:sym typeface="Cabin"/>
              </a:rPr>
              <a:t>w</a:t>
            </a:r>
          </a:p>
          <a:p>
            <a:pPr marL="0" marR="0" lvl="0" indent="0" algn="ctr" rtl="0">
              <a:lnSpc>
                <a:spcPct val="100000"/>
              </a:lnSpc>
              <a:spcBef>
                <a:spcPts val="0"/>
              </a:spcBef>
              <a:spcAft>
                <a:spcPts val="0"/>
              </a:spcAft>
              <a:buClr>
                <a:srgbClr val="00FF00"/>
              </a:buClr>
              <a:buSzPct val="25000"/>
              <a:buFont typeface="Cabin"/>
              <a:buNone/>
            </a:pPr>
            <a:r>
              <a:rPr lang="en-US" sz="3600" u="none" strike="noStrike" cap="none">
                <a:solidFill>
                  <a:srgbClr val="00FF00"/>
                </a:solidFill>
                <a:latin typeface="Arial" charset="0"/>
                <a:ea typeface="Arial" charset="0"/>
                <a:cs typeface="Arial" charset="0"/>
                <a:sym typeface="Cabin"/>
              </a:rPr>
              <a:t>attrib</a:t>
            </a:r>
          </a:p>
        </p:txBody>
      </p:sp>
      <p:sp>
        <p:nvSpPr>
          <p:cNvPr id="350" name="Shape 350"/>
          <p:cNvSpPr txBox="1"/>
          <p:nvPr/>
        </p:nvSpPr>
        <p:spPr>
          <a:xfrm>
            <a:off x="11277600" y="4305300"/>
            <a:ext cx="1046162"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00FF"/>
                </a:solidFill>
                <a:latin typeface="Arial" charset="0"/>
                <a:ea typeface="Arial" charset="0"/>
                <a:cs typeface="Arial" charset="0"/>
                <a:sym typeface="Cabin"/>
              </a:rPr>
              <a:t>text</a:t>
            </a:r>
          </a:p>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00FF"/>
                </a:solidFill>
                <a:latin typeface="Arial" charset="0"/>
                <a:ea typeface="Arial" charset="0"/>
                <a:cs typeface="Arial" charset="0"/>
                <a:sym typeface="Cabin"/>
              </a:rPr>
              <a:t>node</a:t>
            </a:r>
          </a:p>
        </p:txBody>
      </p:sp>
      <p:sp>
        <p:nvSpPr>
          <p:cNvPr id="351" name="Shape 351"/>
          <p:cNvSpPr txBox="1"/>
          <p:nvPr/>
        </p:nvSpPr>
        <p:spPr>
          <a:xfrm>
            <a:off x="1185600" y="7861300"/>
            <a:ext cx="21257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Elements</a:t>
            </a:r>
          </a:p>
        </p:txBody>
      </p:sp>
      <p:sp>
        <p:nvSpPr>
          <p:cNvPr id="352" name="Shape 352"/>
          <p:cNvSpPr txBox="1"/>
          <p:nvPr/>
        </p:nvSpPr>
        <p:spPr>
          <a:xfrm>
            <a:off x="3721100" y="7861300"/>
            <a:ext cx="9206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00FF"/>
                </a:solidFill>
                <a:latin typeface="Arial" charset="0"/>
                <a:ea typeface="Arial" charset="0"/>
                <a:cs typeface="Arial" charset="0"/>
                <a:sym typeface="Cabin"/>
              </a:rPr>
              <a:t>Text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Shape 357"/>
          <p:cNvSpPr txBox="1">
            <a:spLocks noGrp="1"/>
          </p:cNvSpPr>
          <p:nvPr>
            <p:ph type="title"/>
          </p:nvPr>
        </p:nvSpPr>
        <p:spPr>
          <a:xfrm>
            <a:off x="1155700" y="241300"/>
            <a:ext cx="5676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D966"/>
                </a:solidFill>
                <a:latin typeface="Arial" charset="0"/>
                <a:ea typeface="Arial" charset="0"/>
                <a:cs typeface="Arial" charset="0"/>
                <a:sym typeface="Cabin"/>
              </a:rPr>
              <a:t>XML as Paths</a:t>
            </a:r>
          </a:p>
        </p:txBody>
      </p:sp>
      <p:sp>
        <p:nvSpPr>
          <p:cNvPr id="358" name="Shape 358"/>
          <p:cNvSpPr txBox="1"/>
          <p:nvPr/>
        </p:nvSpPr>
        <p:spPr>
          <a:xfrm>
            <a:off x="2514600" y="2855911"/>
            <a:ext cx="2470149" cy="3876675"/>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&lt;a&gt;</a:t>
            </a:r>
          </a:p>
          <a:p>
            <a:pPr marL="0" marR="0" lvl="0" indent="0" algn="l"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  &lt;b&gt;</a:t>
            </a:r>
            <a:r>
              <a:rPr lang="en-US" sz="3600" u="none" strike="noStrike" cap="none">
                <a:solidFill>
                  <a:srgbClr val="FF00FF"/>
                </a:solidFill>
                <a:latin typeface="Arial" charset="0"/>
                <a:ea typeface="Arial" charset="0"/>
                <a:cs typeface="Arial" charset="0"/>
                <a:sym typeface="Cabin"/>
              </a:rPr>
              <a:t>X</a:t>
            </a:r>
            <a:r>
              <a:rPr lang="en-US" sz="3600" u="none" strike="noStrike" cap="none">
                <a:solidFill>
                  <a:srgbClr val="FF7F00"/>
                </a:solidFill>
                <a:latin typeface="Arial" charset="0"/>
                <a:ea typeface="Arial" charset="0"/>
                <a:cs typeface="Arial" charset="0"/>
                <a:sym typeface="Cabin"/>
              </a:rPr>
              <a:t>&lt;/b&gt;</a:t>
            </a:r>
          </a:p>
          <a:p>
            <a:pPr marL="0" marR="0" lvl="0" indent="0" algn="l"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  &lt;c&gt;</a:t>
            </a:r>
          </a:p>
          <a:p>
            <a:pPr marL="0" marR="0" lvl="0" indent="0" algn="l"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    &lt;d&gt;</a:t>
            </a:r>
            <a:r>
              <a:rPr lang="en-US" sz="3600" u="none" strike="noStrike" cap="none">
                <a:solidFill>
                  <a:srgbClr val="FF00FF"/>
                </a:solidFill>
                <a:latin typeface="Arial" charset="0"/>
                <a:ea typeface="Arial" charset="0"/>
                <a:cs typeface="Arial" charset="0"/>
                <a:sym typeface="Cabin"/>
              </a:rPr>
              <a:t>Y</a:t>
            </a:r>
            <a:r>
              <a:rPr lang="en-US" sz="3600" u="none" strike="noStrike" cap="none">
                <a:solidFill>
                  <a:srgbClr val="FF7F00"/>
                </a:solidFill>
                <a:latin typeface="Arial" charset="0"/>
                <a:ea typeface="Arial" charset="0"/>
                <a:cs typeface="Arial" charset="0"/>
                <a:sym typeface="Cabin"/>
              </a:rPr>
              <a:t>&lt;/d&gt;</a:t>
            </a:r>
          </a:p>
          <a:p>
            <a:pPr marL="0" marR="0" lvl="0" indent="0" algn="l"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    &lt;e&gt;</a:t>
            </a:r>
            <a:r>
              <a:rPr lang="en-US" sz="3600" u="none" strike="noStrike" cap="none">
                <a:solidFill>
                  <a:srgbClr val="FF00FF"/>
                </a:solidFill>
                <a:latin typeface="Arial" charset="0"/>
                <a:ea typeface="Arial" charset="0"/>
                <a:cs typeface="Arial" charset="0"/>
                <a:sym typeface="Cabin"/>
              </a:rPr>
              <a:t>Z</a:t>
            </a:r>
            <a:r>
              <a:rPr lang="en-US" sz="3600" u="none" strike="noStrike" cap="none">
                <a:solidFill>
                  <a:srgbClr val="FF7F00"/>
                </a:solidFill>
                <a:latin typeface="Arial" charset="0"/>
                <a:ea typeface="Arial" charset="0"/>
                <a:cs typeface="Arial" charset="0"/>
                <a:sym typeface="Cabin"/>
              </a:rPr>
              <a:t>&lt;/e&gt;</a:t>
            </a:r>
          </a:p>
          <a:p>
            <a:pPr marL="0" marR="0" lvl="0" indent="0" algn="l"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  &lt;/c&gt;</a:t>
            </a:r>
          </a:p>
          <a:p>
            <a:pPr marL="0" marR="0" lvl="0" indent="0" algn="l"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&lt;/a&gt;  </a:t>
            </a:r>
          </a:p>
        </p:txBody>
      </p:sp>
      <p:grpSp>
        <p:nvGrpSpPr>
          <p:cNvPr id="359" name="Shape 359"/>
          <p:cNvGrpSpPr/>
          <p:nvPr/>
        </p:nvGrpSpPr>
        <p:grpSpPr>
          <a:xfrm>
            <a:off x="10058400" y="698500"/>
            <a:ext cx="5143499" cy="5524499"/>
            <a:chOff x="0" y="0"/>
            <a:chExt cx="5143499" cy="5524499"/>
          </a:xfrm>
        </p:grpSpPr>
        <p:cxnSp>
          <p:nvCxnSpPr>
            <p:cNvPr id="360" name="Shape 360"/>
            <p:cNvCxnSpPr/>
            <p:nvPr/>
          </p:nvCxnSpPr>
          <p:spPr>
            <a:xfrm>
              <a:off x="430212" y="2054225"/>
              <a:ext cx="0" cy="1031875"/>
            </a:xfrm>
            <a:prstGeom prst="straightConnector1">
              <a:avLst/>
            </a:prstGeom>
            <a:noFill/>
            <a:ln w="76200" cap="rnd" cmpd="sng">
              <a:solidFill>
                <a:srgbClr val="FF00FF"/>
              </a:solidFill>
              <a:prstDash val="solid"/>
              <a:miter/>
              <a:headEnd type="none" w="med" len="med"/>
              <a:tailEnd type="none" w="med" len="med"/>
            </a:ln>
          </p:spPr>
        </p:cxnSp>
        <p:cxnSp>
          <p:nvCxnSpPr>
            <p:cNvPr id="361" name="Shape 361"/>
            <p:cNvCxnSpPr/>
            <p:nvPr/>
          </p:nvCxnSpPr>
          <p:spPr>
            <a:xfrm>
              <a:off x="2868611" y="3667125"/>
              <a:ext cx="0" cy="1031875"/>
            </a:xfrm>
            <a:prstGeom prst="straightConnector1">
              <a:avLst/>
            </a:prstGeom>
            <a:noFill/>
            <a:ln w="76200" cap="rnd" cmpd="sng">
              <a:solidFill>
                <a:srgbClr val="FF00FF"/>
              </a:solidFill>
              <a:prstDash val="solid"/>
              <a:miter/>
              <a:headEnd type="none" w="med" len="med"/>
              <a:tailEnd type="none" w="med" len="med"/>
            </a:ln>
          </p:spPr>
        </p:cxnSp>
        <p:cxnSp>
          <p:nvCxnSpPr>
            <p:cNvPr id="362" name="Shape 362"/>
            <p:cNvCxnSpPr/>
            <p:nvPr/>
          </p:nvCxnSpPr>
          <p:spPr>
            <a:xfrm>
              <a:off x="4710112" y="3667125"/>
              <a:ext cx="0" cy="1031875"/>
            </a:xfrm>
            <a:prstGeom prst="straightConnector1">
              <a:avLst/>
            </a:prstGeom>
            <a:noFill/>
            <a:ln w="76200" cap="rnd" cmpd="sng">
              <a:solidFill>
                <a:srgbClr val="FF00FF"/>
              </a:solidFill>
              <a:prstDash val="solid"/>
              <a:miter/>
              <a:headEnd type="none" w="med" len="med"/>
              <a:tailEnd type="none" w="med" len="med"/>
            </a:ln>
          </p:spPr>
        </p:cxnSp>
        <p:sp>
          <p:nvSpPr>
            <p:cNvPr id="363" name="Shape 363"/>
            <p:cNvSpPr/>
            <p:nvPr/>
          </p:nvSpPr>
          <p:spPr>
            <a:xfrm>
              <a:off x="1790700" y="0"/>
              <a:ext cx="863599" cy="863599"/>
            </a:xfrm>
            <a:prstGeom prst="ellipse">
              <a:avLst/>
            </a:prstGeom>
            <a:solidFill>
              <a:srgbClr val="FF7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900" u="none" strike="noStrike" cap="none">
                  <a:solidFill>
                    <a:schemeClr val="lt1"/>
                  </a:solidFill>
                  <a:latin typeface="Arial" charset="0"/>
                  <a:ea typeface="Arial" charset="0"/>
                  <a:cs typeface="Arial" charset="0"/>
                  <a:sym typeface="Cabin"/>
                </a:rPr>
                <a:t>a</a:t>
              </a:r>
            </a:p>
          </p:txBody>
        </p:sp>
        <p:sp>
          <p:nvSpPr>
            <p:cNvPr id="364" name="Shape 364"/>
            <p:cNvSpPr/>
            <p:nvPr/>
          </p:nvSpPr>
          <p:spPr>
            <a:xfrm>
              <a:off x="0" y="1346200"/>
              <a:ext cx="863599" cy="863599"/>
            </a:xfrm>
            <a:prstGeom prst="ellipse">
              <a:avLst/>
            </a:prstGeom>
            <a:solidFill>
              <a:srgbClr val="FF7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600" u="none" strike="noStrike" cap="none">
                  <a:solidFill>
                    <a:schemeClr val="lt1"/>
                  </a:solidFill>
                  <a:latin typeface="Arial" charset="0"/>
                  <a:ea typeface="Arial" charset="0"/>
                  <a:cs typeface="Arial" charset="0"/>
                  <a:sym typeface="Cabin"/>
                </a:rPr>
                <a:t>b</a:t>
              </a:r>
            </a:p>
          </p:txBody>
        </p:sp>
        <p:sp>
          <p:nvSpPr>
            <p:cNvPr id="365" name="Shape 365"/>
            <p:cNvSpPr/>
            <p:nvPr/>
          </p:nvSpPr>
          <p:spPr>
            <a:xfrm>
              <a:off x="3276600" y="1346200"/>
              <a:ext cx="863599" cy="863599"/>
            </a:xfrm>
            <a:prstGeom prst="ellipse">
              <a:avLst/>
            </a:prstGeom>
            <a:solidFill>
              <a:srgbClr val="FF7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600" u="none" strike="noStrike" cap="none">
                  <a:solidFill>
                    <a:schemeClr val="lt1"/>
                  </a:solidFill>
                  <a:latin typeface="Arial" charset="0"/>
                  <a:ea typeface="Arial" charset="0"/>
                  <a:cs typeface="Arial" charset="0"/>
                  <a:sym typeface="Cabin"/>
                </a:rPr>
                <a:t>c</a:t>
              </a:r>
            </a:p>
          </p:txBody>
        </p:sp>
        <p:sp>
          <p:nvSpPr>
            <p:cNvPr id="366" name="Shape 366"/>
            <p:cNvSpPr/>
            <p:nvPr/>
          </p:nvSpPr>
          <p:spPr>
            <a:xfrm>
              <a:off x="0" y="2882900"/>
              <a:ext cx="863599" cy="863599"/>
            </a:xfrm>
            <a:prstGeom prst="ellipse">
              <a:avLst/>
            </a:prstGeom>
            <a:solidFill>
              <a:srgbClr val="FF0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400" u="none" strike="noStrike" cap="none">
                  <a:solidFill>
                    <a:schemeClr val="lt1"/>
                  </a:solidFill>
                  <a:latin typeface="Arial" charset="0"/>
                  <a:ea typeface="Arial" charset="0"/>
                  <a:cs typeface="Arial" charset="0"/>
                  <a:sym typeface="Cabin"/>
                </a:rPr>
                <a:t>X</a:t>
              </a:r>
            </a:p>
          </p:txBody>
        </p:sp>
        <p:sp>
          <p:nvSpPr>
            <p:cNvPr id="367" name="Shape 367"/>
            <p:cNvSpPr/>
            <p:nvPr/>
          </p:nvSpPr>
          <p:spPr>
            <a:xfrm>
              <a:off x="2438400" y="2882900"/>
              <a:ext cx="863599" cy="863599"/>
            </a:xfrm>
            <a:prstGeom prst="ellipse">
              <a:avLst/>
            </a:prstGeom>
            <a:solidFill>
              <a:srgbClr val="FF7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600" u="none" strike="noStrike" cap="none">
                  <a:solidFill>
                    <a:schemeClr val="lt1"/>
                  </a:solidFill>
                  <a:latin typeface="Arial" charset="0"/>
                  <a:ea typeface="Arial" charset="0"/>
                  <a:cs typeface="Arial" charset="0"/>
                  <a:sym typeface="Cabin"/>
                </a:rPr>
                <a:t>d</a:t>
              </a:r>
            </a:p>
          </p:txBody>
        </p:sp>
        <p:sp>
          <p:nvSpPr>
            <p:cNvPr id="368" name="Shape 368"/>
            <p:cNvSpPr/>
            <p:nvPr/>
          </p:nvSpPr>
          <p:spPr>
            <a:xfrm>
              <a:off x="4279900" y="2882900"/>
              <a:ext cx="863599" cy="863599"/>
            </a:xfrm>
            <a:prstGeom prst="ellipse">
              <a:avLst/>
            </a:prstGeom>
            <a:solidFill>
              <a:srgbClr val="FF7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600" u="none" strike="noStrike" cap="none">
                  <a:solidFill>
                    <a:schemeClr val="lt1"/>
                  </a:solidFill>
                  <a:latin typeface="Arial" charset="0"/>
                  <a:ea typeface="Arial" charset="0"/>
                  <a:cs typeface="Arial" charset="0"/>
                  <a:sym typeface="Cabin"/>
                </a:rPr>
                <a:t>e</a:t>
              </a:r>
            </a:p>
          </p:txBody>
        </p:sp>
        <p:sp>
          <p:nvSpPr>
            <p:cNvPr id="369" name="Shape 369"/>
            <p:cNvSpPr/>
            <p:nvPr/>
          </p:nvSpPr>
          <p:spPr>
            <a:xfrm>
              <a:off x="2438400" y="4660900"/>
              <a:ext cx="863599" cy="863599"/>
            </a:xfrm>
            <a:prstGeom prst="ellipse">
              <a:avLst/>
            </a:prstGeom>
            <a:solidFill>
              <a:srgbClr val="FF0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400" u="none" strike="noStrike" cap="none">
                  <a:solidFill>
                    <a:schemeClr val="lt1"/>
                  </a:solidFill>
                  <a:latin typeface="Arial" charset="0"/>
                  <a:ea typeface="Arial" charset="0"/>
                  <a:cs typeface="Arial" charset="0"/>
                  <a:sym typeface="Cabin"/>
                </a:rPr>
                <a:t>Y</a:t>
              </a:r>
            </a:p>
          </p:txBody>
        </p:sp>
        <p:sp>
          <p:nvSpPr>
            <p:cNvPr id="370" name="Shape 370"/>
            <p:cNvSpPr/>
            <p:nvPr/>
          </p:nvSpPr>
          <p:spPr>
            <a:xfrm>
              <a:off x="4279900" y="4660900"/>
              <a:ext cx="863599" cy="863599"/>
            </a:xfrm>
            <a:prstGeom prst="ellipse">
              <a:avLst/>
            </a:prstGeom>
            <a:solidFill>
              <a:srgbClr val="FF0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400" u="none" strike="noStrike" cap="none">
                  <a:solidFill>
                    <a:schemeClr val="lt1"/>
                  </a:solidFill>
                  <a:latin typeface="Arial" charset="0"/>
                  <a:ea typeface="Arial" charset="0"/>
                  <a:cs typeface="Arial" charset="0"/>
                  <a:sym typeface="Cabin"/>
                </a:rPr>
                <a:t>Z</a:t>
              </a:r>
            </a:p>
          </p:txBody>
        </p:sp>
        <p:cxnSp>
          <p:nvCxnSpPr>
            <p:cNvPr id="371" name="Shape 371"/>
            <p:cNvCxnSpPr/>
            <p:nvPr/>
          </p:nvCxnSpPr>
          <p:spPr>
            <a:xfrm flipH="1">
              <a:off x="622299" y="612775"/>
              <a:ext cx="1449386" cy="989012"/>
            </a:xfrm>
            <a:prstGeom prst="straightConnector1">
              <a:avLst/>
            </a:prstGeom>
            <a:noFill/>
            <a:ln w="76200" cap="rnd" cmpd="sng">
              <a:solidFill>
                <a:srgbClr val="FF7F00"/>
              </a:solidFill>
              <a:prstDash val="solid"/>
              <a:miter/>
              <a:headEnd type="none" w="med" len="med"/>
              <a:tailEnd type="none" w="med" len="med"/>
            </a:ln>
          </p:spPr>
        </p:cxnSp>
        <p:cxnSp>
          <p:nvCxnSpPr>
            <p:cNvPr id="372" name="Shape 372"/>
            <p:cNvCxnSpPr/>
            <p:nvPr/>
          </p:nvCxnSpPr>
          <p:spPr>
            <a:xfrm>
              <a:off x="2444750" y="657225"/>
              <a:ext cx="1054100" cy="879474"/>
            </a:xfrm>
            <a:prstGeom prst="straightConnector1">
              <a:avLst/>
            </a:prstGeom>
            <a:noFill/>
            <a:ln w="76200" cap="rnd" cmpd="sng">
              <a:solidFill>
                <a:srgbClr val="FF7F00"/>
              </a:solidFill>
              <a:prstDash val="solid"/>
              <a:miter/>
              <a:headEnd type="none" w="med" len="med"/>
              <a:tailEnd type="none" w="med" len="med"/>
            </a:ln>
          </p:spPr>
        </p:cxnSp>
        <p:cxnSp>
          <p:nvCxnSpPr>
            <p:cNvPr id="373" name="Shape 373"/>
            <p:cNvCxnSpPr/>
            <p:nvPr/>
          </p:nvCxnSpPr>
          <p:spPr>
            <a:xfrm flipH="1">
              <a:off x="2994024" y="2084386"/>
              <a:ext cx="549275" cy="966787"/>
            </a:xfrm>
            <a:prstGeom prst="straightConnector1">
              <a:avLst/>
            </a:prstGeom>
            <a:noFill/>
            <a:ln w="76200" cap="rnd" cmpd="sng">
              <a:solidFill>
                <a:srgbClr val="FF7F00"/>
              </a:solidFill>
              <a:prstDash val="solid"/>
              <a:miter/>
              <a:headEnd type="none" w="med" len="med"/>
              <a:tailEnd type="none" w="med" len="med"/>
            </a:ln>
          </p:spPr>
        </p:cxnSp>
        <p:cxnSp>
          <p:nvCxnSpPr>
            <p:cNvPr id="374" name="Shape 374"/>
            <p:cNvCxnSpPr/>
            <p:nvPr/>
          </p:nvCxnSpPr>
          <p:spPr>
            <a:xfrm>
              <a:off x="3873500" y="2063750"/>
              <a:ext cx="768349" cy="855661"/>
            </a:xfrm>
            <a:prstGeom prst="straightConnector1">
              <a:avLst/>
            </a:prstGeom>
            <a:noFill/>
            <a:ln w="76200" cap="rnd" cmpd="sng">
              <a:solidFill>
                <a:srgbClr val="FF7F00"/>
              </a:solidFill>
              <a:prstDash val="solid"/>
              <a:miter/>
              <a:headEnd type="none" w="med" len="med"/>
              <a:tailEnd type="none" w="med" len="med"/>
            </a:ln>
          </p:spPr>
        </p:cxnSp>
      </p:grpSp>
      <p:sp>
        <p:nvSpPr>
          <p:cNvPr id="375" name="Shape 375"/>
          <p:cNvSpPr txBox="1"/>
          <p:nvPr/>
        </p:nvSpPr>
        <p:spPr>
          <a:xfrm>
            <a:off x="7467600" y="5829300"/>
            <a:ext cx="4363199" cy="25019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5500" u="none" strike="noStrike" cap="none">
                <a:solidFill>
                  <a:srgbClr val="FF7F00"/>
                </a:solidFill>
                <a:latin typeface="Arial" charset="0"/>
                <a:ea typeface="Arial" charset="0"/>
                <a:cs typeface="Arial" charset="0"/>
                <a:sym typeface="Cabin"/>
              </a:rPr>
              <a:t>/a/b </a:t>
            </a:r>
            <a:r>
              <a:rPr lang="en-US" sz="5500" u="none" strike="noStrike" cap="none">
                <a:solidFill>
                  <a:schemeClr val="lt1"/>
                </a:solidFill>
                <a:latin typeface="Arial" charset="0"/>
                <a:ea typeface="Arial" charset="0"/>
                <a:cs typeface="Arial" charset="0"/>
                <a:sym typeface="Cabin"/>
              </a:rPr>
              <a:t>       </a:t>
            </a:r>
            <a:r>
              <a:rPr lang="en-US" sz="5500" u="none" strike="noStrike" cap="none">
                <a:solidFill>
                  <a:srgbClr val="FF00FF"/>
                </a:solidFill>
                <a:latin typeface="Arial" charset="0"/>
                <a:ea typeface="Arial" charset="0"/>
                <a:cs typeface="Arial" charset="0"/>
                <a:sym typeface="Cabin"/>
              </a:rPr>
              <a:t>X</a:t>
            </a:r>
          </a:p>
          <a:p>
            <a:pPr marL="0" marR="0" lvl="0" indent="0" algn="l" rtl="0">
              <a:lnSpc>
                <a:spcPct val="100000"/>
              </a:lnSpc>
              <a:spcBef>
                <a:spcPts val="0"/>
              </a:spcBef>
              <a:spcAft>
                <a:spcPts val="0"/>
              </a:spcAft>
              <a:buClr>
                <a:srgbClr val="FF7F00"/>
              </a:buClr>
              <a:buSzPct val="25000"/>
              <a:buFont typeface="Cabin"/>
              <a:buNone/>
            </a:pPr>
            <a:r>
              <a:rPr lang="en-US" sz="5500" u="none" strike="noStrike" cap="none">
                <a:solidFill>
                  <a:srgbClr val="FF7F00"/>
                </a:solidFill>
                <a:latin typeface="Arial" charset="0"/>
                <a:ea typeface="Arial" charset="0"/>
                <a:cs typeface="Arial" charset="0"/>
                <a:sym typeface="Cabin"/>
              </a:rPr>
              <a:t>/a/c/d </a:t>
            </a:r>
            <a:r>
              <a:rPr lang="en-US" sz="5500" u="none" strike="noStrike" cap="none">
                <a:solidFill>
                  <a:schemeClr val="lt1"/>
                </a:solidFill>
                <a:latin typeface="Arial" charset="0"/>
                <a:ea typeface="Arial" charset="0"/>
                <a:cs typeface="Arial" charset="0"/>
                <a:sym typeface="Cabin"/>
              </a:rPr>
              <a:t>    </a:t>
            </a:r>
            <a:r>
              <a:rPr lang="en-US" sz="5500" u="none" strike="noStrike" cap="none">
                <a:solidFill>
                  <a:srgbClr val="FF00FF"/>
                </a:solidFill>
                <a:latin typeface="Arial" charset="0"/>
                <a:ea typeface="Arial" charset="0"/>
                <a:cs typeface="Arial" charset="0"/>
                <a:sym typeface="Cabin"/>
              </a:rPr>
              <a:t>Y</a:t>
            </a:r>
          </a:p>
          <a:p>
            <a:pPr marL="0" marR="0" lvl="0" indent="0" algn="l" rtl="0">
              <a:lnSpc>
                <a:spcPct val="100000"/>
              </a:lnSpc>
              <a:spcBef>
                <a:spcPts val="0"/>
              </a:spcBef>
              <a:spcAft>
                <a:spcPts val="0"/>
              </a:spcAft>
              <a:buClr>
                <a:srgbClr val="FF7F00"/>
              </a:buClr>
              <a:buSzPct val="25000"/>
              <a:buFont typeface="Cabin"/>
              <a:buNone/>
            </a:pPr>
            <a:r>
              <a:rPr lang="en-US" sz="5500" u="none" strike="noStrike" cap="none">
                <a:solidFill>
                  <a:srgbClr val="FF7F00"/>
                </a:solidFill>
                <a:latin typeface="Arial" charset="0"/>
                <a:ea typeface="Arial" charset="0"/>
                <a:cs typeface="Arial" charset="0"/>
                <a:sym typeface="Cabin"/>
              </a:rPr>
              <a:t>/a/c/e </a:t>
            </a:r>
            <a:r>
              <a:rPr lang="en-US" sz="5500" u="none" strike="noStrike" cap="none">
                <a:solidFill>
                  <a:schemeClr val="lt1"/>
                </a:solidFill>
                <a:latin typeface="Arial" charset="0"/>
                <a:ea typeface="Arial" charset="0"/>
                <a:cs typeface="Arial" charset="0"/>
                <a:sym typeface="Cabin"/>
              </a:rPr>
              <a:t>   </a:t>
            </a:r>
            <a:r>
              <a:rPr lang="en-US" sz="5500" u="none" strike="noStrike" cap="none">
                <a:solidFill>
                  <a:srgbClr val="FF00FF"/>
                </a:solidFill>
                <a:latin typeface="Arial" charset="0"/>
                <a:ea typeface="Arial" charset="0"/>
                <a:cs typeface="Arial" charset="0"/>
                <a:sym typeface="Cabin"/>
              </a:rPr>
              <a:t> Z</a:t>
            </a:r>
          </a:p>
        </p:txBody>
      </p:sp>
      <p:sp>
        <p:nvSpPr>
          <p:cNvPr id="376" name="Shape 376"/>
          <p:cNvSpPr/>
          <p:nvPr/>
        </p:nvSpPr>
        <p:spPr>
          <a:xfrm>
            <a:off x="5435600" y="6451600"/>
            <a:ext cx="1270000" cy="1270000"/>
          </a:xfrm>
          <a:prstGeom prst="rightArrow">
            <a:avLst>
              <a:gd name="adj1" fmla="val 43456"/>
              <a:gd name="adj2" fmla="val 18960"/>
            </a:avLst>
          </a:prstGeom>
          <a:blipFill rotWithShape="1">
            <a:blip r:embed="rId3">
              <a:alphaModFix/>
            </a:blip>
            <a:stretch>
              <a:fillRect/>
            </a:stretch>
          </a:blip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sp>
        <p:nvSpPr>
          <p:cNvPr id="377" name="Shape 377"/>
          <p:cNvSpPr txBox="1"/>
          <p:nvPr/>
        </p:nvSpPr>
        <p:spPr>
          <a:xfrm>
            <a:off x="1185600" y="7861300"/>
            <a:ext cx="21257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Elements</a:t>
            </a:r>
          </a:p>
        </p:txBody>
      </p:sp>
      <p:sp>
        <p:nvSpPr>
          <p:cNvPr id="378" name="Shape 378"/>
          <p:cNvSpPr txBox="1"/>
          <p:nvPr/>
        </p:nvSpPr>
        <p:spPr>
          <a:xfrm>
            <a:off x="3721100" y="7861300"/>
            <a:ext cx="9206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00FF"/>
                </a:solidFill>
                <a:latin typeface="Arial" charset="0"/>
                <a:ea typeface="Arial" charset="0"/>
                <a:cs typeface="Arial" charset="0"/>
                <a:sym typeface="Cabin"/>
              </a:rPr>
              <a:t>Text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Shape 383"/>
          <p:cNvSpPr txBox="1">
            <a:spLocks noGrp="1"/>
          </p:cNvSpPr>
          <p:nvPr>
            <p:ph type="title"/>
          </p:nvPr>
        </p:nvSpPr>
        <p:spPr>
          <a:xfrm>
            <a:off x="1155700" y="1536700"/>
            <a:ext cx="13931900" cy="3086099"/>
          </a:xfrm>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a:solidFill>
                  <a:srgbClr val="FFD966"/>
                </a:solidFill>
                <a:latin typeface="Arial" charset="0"/>
                <a:ea typeface="Arial" charset="0"/>
                <a:cs typeface="Arial" charset="0"/>
                <a:sym typeface="Cabin"/>
              </a:rPr>
              <a:t>XML Schema</a:t>
            </a:r>
          </a:p>
        </p:txBody>
      </p:sp>
      <p:sp>
        <p:nvSpPr>
          <p:cNvPr id="384" name="Shape 384"/>
          <p:cNvSpPr txBox="1">
            <a:spLocks noGrp="1"/>
          </p:cNvSpPr>
          <p:nvPr>
            <p:ph type="body" idx="1"/>
          </p:nvPr>
        </p:nvSpPr>
        <p:spPr>
          <a:xfrm>
            <a:off x="1155700" y="4711700"/>
            <a:ext cx="13931900" cy="1054100"/>
          </a:xfrm>
          <a:prstGeom prst="rect">
            <a:avLst/>
          </a:prstGeom>
          <a:noFill/>
          <a:ln>
            <a:noFill/>
          </a:ln>
        </p:spPr>
        <p:txBody>
          <a:bodyPr lIns="38100" tIns="38100" rIns="38100" bIns="38100" anchor="t"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Describing a </a:t>
            </a:r>
            <a:r>
              <a:rPr lang="en-US" sz="3200" b="0" i="0" u="none" strike="noStrike" cap="none">
                <a:solidFill>
                  <a:schemeClr val="lt1"/>
                </a:solidFill>
                <a:latin typeface="Arial"/>
                <a:ea typeface="Arial"/>
                <a:cs typeface="Arial"/>
                <a:sym typeface="Arial"/>
              </a:rPr>
              <a:t>“</a:t>
            </a:r>
            <a:r>
              <a:rPr lang="en-US" sz="3400" u="none" strike="noStrike" cap="none">
                <a:solidFill>
                  <a:srgbClr val="FFFF00"/>
                </a:solidFill>
                <a:latin typeface="Arial" charset="0"/>
                <a:ea typeface="Arial" charset="0"/>
                <a:cs typeface="Arial" charset="0"/>
                <a:sym typeface="Cabin"/>
              </a:rPr>
              <a:t>contract</a:t>
            </a:r>
            <a:r>
              <a:rPr lang="en-US" sz="3200" b="0" i="0" u="none" strike="noStrike" cap="none">
                <a:solidFill>
                  <a:schemeClr val="lt1"/>
                </a:solidFill>
                <a:latin typeface="Arial"/>
                <a:ea typeface="Arial"/>
                <a:cs typeface="Arial"/>
                <a:sym typeface="Arial"/>
              </a:rPr>
              <a:t>”</a:t>
            </a:r>
            <a:r>
              <a:rPr lang="en-US" sz="3200" u="none" strike="noStrike" cap="none">
                <a:solidFill>
                  <a:schemeClr val="lt1"/>
                </a:solidFill>
                <a:latin typeface="Arial" charset="0"/>
                <a:ea typeface="Arial" charset="0"/>
                <a:cs typeface="Arial" charset="0"/>
                <a:sym typeface="Cabin"/>
              </a:rPr>
              <a:t> as to what is acceptable XML.</a:t>
            </a:r>
          </a:p>
        </p:txBody>
      </p:sp>
      <p:sp>
        <p:nvSpPr>
          <p:cNvPr id="385" name="Shape 385"/>
          <p:cNvSpPr txBox="1"/>
          <p:nvPr/>
        </p:nvSpPr>
        <p:spPr>
          <a:xfrm>
            <a:off x="4056250" y="7533125"/>
            <a:ext cx="85706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sng" strike="noStrike" cap="none">
                <a:solidFill>
                  <a:srgbClr val="FFFF00"/>
                </a:solidFill>
                <a:latin typeface="Arial" charset="0"/>
                <a:ea typeface="Arial" charset="0"/>
                <a:cs typeface="Arial" charset="0"/>
                <a:sym typeface="Cabin"/>
                <a:hlinkClick r:id="rId3"/>
              </a:rPr>
              <a:t>http://en.wikipedia.org/wiki/Xml_schema</a:t>
            </a:r>
          </a:p>
        </p:txBody>
      </p:sp>
      <p:sp>
        <p:nvSpPr>
          <p:cNvPr id="386" name="Shape 386"/>
          <p:cNvSpPr txBox="1"/>
          <p:nvPr/>
        </p:nvSpPr>
        <p:spPr>
          <a:xfrm>
            <a:off x="3848100" y="8140700"/>
            <a:ext cx="88794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sng" strike="noStrike" cap="none">
                <a:solidFill>
                  <a:srgbClr val="FFFF00"/>
                </a:solidFill>
                <a:latin typeface="Arial" charset="0"/>
                <a:ea typeface="Arial" charset="0"/>
                <a:cs typeface="Arial" charset="0"/>
                <a:sym typeface="Cabin"/>
                <a:hlinkClick r:id="rId4"/>
              </a:rPr>
              <a:t>http://en.wikibooks.org/wiki/XML_Schema</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391" name="Shape 391"/>
          <p:cNvSpPr txBox="1">
            <a:spLocks noGrp="1"/>
          </p:cNvSpPr>
          <p:nvPr>
            <p:ph type="title"/>
          </p:nvPr>
        </p:nvSpPr>
        <p:spPr>
          <a:xfrm>
            <a:off x="1155700" y="241300"/>
            <a:ext cx="13931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a:solidFill>
                  <a:srgbClr val="FFD966"/>
                </a:solidFill>
                <a:latin typeface="Arial" charset="0"/>
                <a:ea typeface="Arial" charset="0"/>
                <a:cs typeface="Arial" charset="0"/>
                <a:sym typeface="Cabin"/>
              </a:rPr>
              <a:t>XML Schema</a:t>
            </a:r>
          </a:p>
        </p:txBody>
      </p:sp>
      <p:sp>
        <p:nvSpPr>
          <p:cNvPr id="392" name="Shape 392"/>
          <p:cNvSpPr txBox="1">
            <a:spLocks noGrp="1"/>
          </p:cNvSpPr>
          <p:nvPr>
            <p:ph type="body" idx="1"/>
          </p:nvPr>
        </p:nvSpPr>
        <p:spPr>
          <a:xfrm>
            <a:off x="1155700" y="2603500"/>
            <a:ext cx="13931900" cy="5702299"/>
          </a:xfrm>
          <a:prstGeom prst="rect">
            <a:avLst/>
          </a:prstGeom>
          <a:noFill/>
          <a:ln>
            <a:noFill/>
          </a:ln>
        </p:spPr>
        <p:txBody>
          <a:bodyPr lIns="38100" tIns="38100" rIns="38100" bIns="38100" anchor="ctr" anchorCtr="0">
            <a:noAutofit/>
          </a:bodyPr>
          <a:lstStyle/>
          <a:p>
            <a:pPr marL="457200" marR="0" lvl="0" indent="-457200" algn="l" rtl="0">
              <a:lnSpc>
                <a:spcPct val="100000"/>
              </a:lnSpc>
              <a:spcBef>
                <a:spcPts val="0"/>
              </a:spcBef>
              <a:spcAft>
                <a:spcPts val="1000"/>
              </a:spcAft>
              <a:buSzPct val="100000"/>
              <a:buFont typeface="Cabin"/>
            </a:pPr>
            <a:r>
              <a:rPr lang="en-US" sz="3600" u="none" strike="noStrike" cap="none">
                <a:solidFill>
                  <a:schemeClr val="lt1"/>
                </a:solidFill>
                <a:latin typeface="Arial" charset="0"/>
                <a:ea typeface="Arial" charset="0"/>
                <a:cs typeface="Arial" charset="0"/>
                <a:sym typeface="Cabin"/>
              </a:rPr>
              <a:t>Description of the </a:t>
            </a:r>
            <a:r>
              <a:rPr lang="en-US" sz="3600" u="none" strike="noStrike" cap="none">
                <a:solidFill>
                  <a:srgbClr val="FFFF00"/>
                </a:solidFill>
                <a:latin typeface="Arial" charset="0"/>
                <a:ea typeface="Arial" charset="0"/>
                <a:cs typeface="Arial" charset="0"/>
                <a:sym typeface="Cabin"/>
              </a:rPr>
              <a:t>legal format </a:t>
            </a:r>
            <a:r>
              <a:rPr lang="en-US" sz="3600" u="none" strike="noStrike" cap="none">
                <a:solidFill>
                  <a:schemeClr val="lt1"/>
                </a:solidFill>
                <a:latin typeface="Arial" charset="0"/>
                <a:ea typeface="Arial" charset="0"/>
                <a:cs typeface="Arial" charset="0"/>
                <a:sym typeface="Cabin"/>
              </a:rPr>
              <a:t>of an </a:t>
            </a:r>
            <a:r>
              <a:rPr lang="en-US" sz="3600" u="sng" strike="noStrike" cap="none">
                <a:solidFill>
                  <a:srgbClr val="FFFF00"/>
                </a:solidFill>
                <a:latin typeface="Arial" charset="0"/>
                <a:ea typeface="Arial" charset="0"/>
                <a:cs typeface="Arial" charset="0"/>
                <a:sym typeface="Cabin"/>
                <a:hlinkClick r:id="rId3"/>
              </a:rPr>
              <a:t>XML</a:t>
            </a:r>
            <a:r>
              <a:rPr lang="en-US" sz="3600" u="none" strike="noStrike" cap="none">
                <a:solidFill>
                  <a:schemeClr val="lt1"/>
                </a:solidFill>
                <a:latin typeface="Arial" charset="0"/>
                <a:ea typeface="Arial" charset="0"/>
                <a:cs typeface="Arial" charset="0"/>
                <a:sym typeface="Cabin"/>
              </a:rPr>
              <a:t> document</a:t>
            </a:r>
          </a:p>
          <a:p>
            <a:pPr marL="457200" marR="0" lvl="0" indent="-457200" algn="l" rtl="0">
              <a:lnSpc>
                <a:spcPct val="100000"/>
              </a:lnSpc>
              <a:spcBef>
                <a:spcPts val="3500"/>
              </a:spcBef>
              <a:spcAft>
                <a:spcPts val="1000"/>
              </a:spcAft>
              <a:buSzPct val="100000"/>
              <a:buFont typeface="Cabin"/>
            </a:pPr>
            <a:r>
              <a:rPr lang="en-US" sz="3600" u="none" strike="noStrike" cap="none">
                <a:solidFill>
                  <a:schemeClr val="lt1"/>
                </a:solidFill>
                <a:latin typeface="Arial" charset="0"/>
                <a:ea typeface="Arial" charset="0"/>
                <a:cs typeface="Arial" charset="0"/>
                <a:sym typeface="Cabin"/>
              </a:rPr>
              <a:t>Expressed in terms of constraints on the structure and content of documents</a:t>
            </a:r>
          </a:p>
          <a:p>
            <a:pPr marL="457200" marR="0" lvl="0" indent="-457200" algn="l" rtl="0">
              <a:lnSpc>
                <a:spcPct val="100000"/>
              </a:lnSpc>
              <a:spcBef>
                <a:spcPts val="3500"/>
              </a:spcBef>
              <a:spcAft>
                <a:spcPts val="1000"/>
              </a:spcAft>
              <a:buSzPct val="100000"/>
            </a:pPr>
            <a:r>
              <a:rPr lang="en-US" sz="3600" u="none" strike="noStrike" cap="none">
                <a:solidFill>
                  <a:schemeClr val="lt1"/>
                </a:solidFill>
                <a:latin typeface="Arial" charset="0"/>
                <a:ea typeface="Arial" charset="0"/>
                <a:cs typeface="Arial" charset="0"/>
                <a:sym typeface="Cabin"/>
              </a:rPr>
              <a:t>Often used to specify a </a:t>
            </a:r>
            <a:r>
              <a:rPr lang="en-US" sz="3600" b="0" i="0" u="none" strike="noStrike" cap="none">
                <a:solidFill>
                  <a:schemeClr val="lt1"/>
                </a:solidFill>
                <a:latin typeface="Arial"/>
                <a:ea typeface="Arial"/>
                <a:cs typeface="Arial"/>
                <a:sym typeface="Arial"/>
              </a:rPr>
              <a:t>“</a:t>
            </a:r>
            <a:r>
              <a:rPr lang="en-US" sz="3600" u="none" strike="noStrike" cap="none">
                <a:solidFill>
                  <a:srgbClr val="FFFF00"/>
                </a:solidFill>
                <a:latin typeface="Arial" charset="0"/>
                <a:ea typeface="Arial" charset="0"/>
                <a:cs typeface="Arial" charset="0"/>
                <a:sym typeface="Cabin"/>
              </a:rPr>
              <a:t>contract</a:t>
            </a:r>
            <a:r>
              <a:rPr lang="en-US" sz="3600" b="0" i="0" u="none" strike="noStrike" cap="none">
                <a:solidFill>
                  <a:schemeClr val="lt1"/>
                </a:solidFill>
                <a:latin typeface="Arial"/>
                <a:ea typeface="Arial"/>
                <a:cs typeface="Arial"/>
                <a:sym typeface="Arial"/>
              </a:rPr>
              <a:t>”</a:t>
            </a:r>
            <a:r>
              <a:rPr lang="en-US" sz="3600" u="none" strike="noStrike" cap="none">
                <a:solidFill>
                  <a:schemeClr val="lt1"/>
                </a:solidFill>
                <a:latin typeface="Arial" charset="0"/>
                <a:ea typeface="Arial" charset="0"/>
                <a:cs typeface="Arial" charset="0"/>
                <a:sym typeface="Cabin"/>
              </a:rPr>
              <a:t> between systems - </a:t>
            </a:r>
            <a:r>
              <a:rPr lang="en-US" sz="3600" b="0" i="0" u="none" strike="noStrike" cap="none">
                <a:solidFill>
                  <a:schemeClr val="lt1"/>
                </a:solidFill>
                <a:latin typeface="Arial"/>
                <a:ea typeface="Arial"/>
                <a:cs typeface="Arial"/>
                <a:sym typeface="Arial"/>
              </a:rPr>
              <a:t>“</a:t>
            </a:r>
            <a:r>
              <a:rPr lang="en-US" sz="3600" u="none" strike="noStrike" cap="none">
                <a:solidFill>
                  <a:schemeClr val="lt1"/>
                </a:solidFill>
                <a:latin typeface="Arial" charset="0"/>
                <a:ea typeface="Arial" charset="0"/>
                <a:cs typeface="Arial" charset="0"/>
                <a:sym typeface="Cabin"/>
              </a:rPr>
              <a:t>My system will only accept XML that conforms to this particular Schema.</a:t>
            </a:r>
            <a:r>
              <a:rPr lang="en-US" sz="3600" b="0" i="0" u="none" strike="noStrike" cap="none">
                <a:solidFill>
                  <a:schemeClr val="lt1"/>
                </a:solidFill>
                <a:latin typeface="Arial"/>
                <a:ea typeface="Arial"/>
                <a:cs typeface="Arial"/>
                <a:sym typeface="Arial"/>
              </a:rPr>
              <a:t>”</a:t>
            </a:r>
          </a:p>
          <a:p>
            <a:pPr marL="457200" marR="0" lvl="0" indent="-457200" algn="l" rtl="0">
              <a:lnSpc>
                <a:spcPct val="100000"/>
              </a:lnSpc>
              <a:spcBef>
                <a:spcPts val="3500"/>
              </a:spcBef>
              <a:spcAft>
                <a:spcPts val="1000"/>
              </a:spcAft>
              <a:buSzPct val="100000"/>
            </a:pPr>
            <a:r>
              <a:rPr lang="en-US" sz="3600" u="none" strike="noStrike" cap="none">
                <a:solidFill>
                  <a:schemeClr val="lt1"/>
                </a:solidFill>
                <a:latin typeface="Arial" charset="0"/>
                <a:ea typeface="Arial" charset="0"/>
                <a:cs typeface="Arial" charset="0"/>
                <a:sym typeface="Cabin"/>
              </a:rPr>
              <a:t>If a particular piece of XML meets the specification of the Schema - it is said to </a:t>
            </a:r>
            <a:r>
              <a:rPr lang="en-US" sz="3600" b="0" i="0" u="none" strike="noStrike" cap="none">
                <a:solidFill>
                  <a:schemeClr val="lt1"/>
                </a:solidFill>
                <a:latin typeface="Arial"/>
                <a:ea typeface="Arial"/>
                <a:cs typeface="Arial"/>
                <a:sym typeface="Arial"/>
              </a:rPr>
              <a:t>“</a:t>
            </a:r>
            <a:r>
              <a:rPr lang="en-US" sz="3600" u="none" strike="noStrike" cap="none">
                <a:solidFill>
                  <a:srgbClr val="FFFF00"/>
                </a:solidFill>
                <a:latin typeface="Arial" charset="0"/>
                <a:ea typeface="Arial" charset="0"/>
                <a:cs typeface="Arial" charset="0"/>
                <a:sym typeface="Cabin"/>
              </a:rPr>
              <a:t>validate</a:t>
            </a:r>
            <a:r>
              <a:rPr lang="en-US" sz="3600" b="0" i="0" u="none" strike="noStrike" cap="none">
                <a:solidFill>
                  <a:schemeClr val="lt1"/>
                </a:solidFill>
                <a:latin typeface="Arial"/>
                <a:ea typeface="Arial"/>
                <a:cs typeface="Arial"/>
                <a:sym typeface="Arial"/>
              </a:rPr>
              <a:t>”</a:t>
            </a:r>
          </a:p>
        </p:txBody>
      </p:sp>
      <p:sp>
        <p:nvSpPr>
          <p:cNvPr id="393" name="Shape 393"/>
          <p:cNvSpPr txBox="1"/>
          <p:nvPr/>
        </p:nvSpPr>
        <p:spPr>
          <a:xfrm>
            <a:off x="4203700" y="8216900"/>
            <a:ext cx="87804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sng" strike="noStrike" cap="none">
                <a:solidFill>
                  <a:srgbClr val="FFFF00"/>
                </a:solidFill>
                <a:latin typeface="Arial" charset="0"/>
                <a:ea typeface="Arial" charset="0"/>
                <a:cs typeface="Arial" charset="0"/>
                <a:sym typeface="Cabin"/>
                <a:hlinkClick r:id="rId4"/>
              </a:rPr>
              <a:t>http://en.wikipedia.org/wiki/Xml_schema</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Shape 398"/>
          <p:cNvSpPr txBox="1"/>
          <p:nvPr/>
        </p:nvSpPr>
        <p:spPr>
          <a:xfrm>
            <a:off x="11036300" y="2692400"/>
            <a:ext cx="3962399" cy="3962399"/>
          </a:xfrm>
          <a:prstGeom prst="rect">
            <a:avLst/>
          </a:prstGeom>
          <a:solidFill>
            <a:srgbClr val="FF00FF"/>
          </a:solidFill>
          <a:ln>
            <a:noFill/>
          </a:ln>
        </p:spPr>
        <p:txBody>
          <a:bodyPr lIns="0" tIns="0" rIns="0" bIns="0" anchor="ctr" anchorCtr="0">
            <a:noAutofit/>
          </a:bodyPr>
          <a:lstStyle/>
          <a:p>
            <a:pPr marL="0" marR="0" lvl="0" indent="0" algn="ctr" rtl="0">
              <a:lnSpc>
                <a:spcPct val="100000"/>
              </a:lnSpc>
              <a:spcBef>
                <a:spcPts val="0"/>
              </a:spcBef>
              <a:spcAft>
                <a:spcPts val="0"/>
              </a:spcAft>
              <a:buNone/>
            </a:pPr>
            <a:endParaRPr sz="7600" u="none" strike="noStrike" cap="none">
              <a:solidFill>
                <a:schemeClr val="lt1"/>
              </a:solidFill>
              <a:latin typeface="Arial" charset="0"/>
              <a:ea typeface="Arial" charset="0"/>
              <a:cs typeface="Arial" charset="0"/>
              <a:sym typeface="Cabin"/>
            </a:endParaRPr>
          </a:p>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chemeClr val="lt1"/>
                </a:solidFill>
                <a:latin typeface="Arial" charset="0"/>
                <a:ea typeface="Arial" charset="0"/>
                <a:cs typeface="Arial" charset="0"/>
                <a:sym typeface="Cabin"/>
              </a:rPr>
              <a:t>Validator</a:t>
            </a:r>
          </a:p>
        </p:txBody>
      </p:sp>
      <p:sp>
        <p:nvSpPr>
          <p:cNvPr id="399" name="Shape 399"/>
          <p:cNvSpPr txBox="1"/>
          <p:nvPr/>
        </p:nvSpPr>
        <p:spPr>
          <a:xfrm>
            <a:off x="768350" y="5759450"/>
            <a:ext cx="6724499" cy="9144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5600" u="none" strike="noStrike" cap="none">
                <a:solidFill>
                  <a:srgbClr val="00FF00"/>
                </a:solidFill>
                <a:latin typeface="Arial" charset="0"/>
                <a:ea typeface="Arial" charset="0"/>
                <a:cs typeface="Arial" charset="0"/>
                <a:sym typeface="Cabin"/>
              </a:rPr>
              <a:t>XML Schema Contract</a:t>
            </a:r>
          </a:p>
        </p:txBody>
      </p:sp>
      <p:sp>
        <p:nvSpPr>
          <p:cNvPr id="400" name="Shape 400"/>
          <p:cNvSpPr txBox="1"/>
          <p:nvPr/>
        </p:nvSpPr>
        <p:spPr>
          <a:xfrm>
            <a:off x="2419350" y="2520950"/>
            <a:ext cx="4794250" cy="9144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5600" u="none" strike="noStrike" cap="none">
                <a:solidFill>
                  <a:srgbClr val="FFFF00"/>
                </a:solidFill>
                <a:latin typeface="Arial" charset="0"/>
                <a:ea typeface="Arial" charset="0"/>
                <a:cs typeface="Arial" charset="0"/>
                <a:sym typeface="Cabin"/>
              </a:rPr>
              <a:t>XML Document</a:t>
            </a:r>
          </a:p>
        </p:txBody>
      </p:sp>
      <p:cxnSp>
        <p:nvCxnSpPr>
          <p:cNvPr id="401" name="Shape 401"/>
          <p:cNvCxnSpPr/>
          <p:nvPr/>
        </p:nvCxnSpPr>
        <p:spPr>
          <a:xfrm rot="10800000">
            <a:off x="7666037" y="3184524"/>
            <a:ext cx="3097211" cy="857250"/>
          </a:xfrm>
          <a:prstGeom prst="straightConnector1">
            <a:avLst/>
          </a:prstGeom>
          <a:noFill/>
          <a:ln w="76200" cap="rnd" cmpd="sng">
            <a:solidFill>
              <a:srgbClr val="FFFF00"/>
            </a:solidFill>
            <a:prstDash val="solid"/>
            <a:miter/>
            <a:headEnd type="stealth" w="med" len="med"/>
            <a:tailEnd type="none" w="med" len="med"/>
          </a:ln>
        </p:spPr>
      </p:cxnSp>
      <p:pic>
        <p:nvPicPr>
          <p:cNvPr id="402" name="Shape 402"/>
          <p:cNvPicPr preferRelativeResize="0"/>
          <p:nvPr/>
        </p:nvPicPr>
        <p:blipFill rotWithShape="1">
          <a:blip r:embed="rId3">
            <a:alphaModFix/>
          </a:blip>
          <a:srcRect/>
          <a:stretch/>
        </p:blipFill>
        <p:spPr>
          <a:xfrm>
            <a:off x="12199936" y="3022600"/>
            <a:ext cx="1617662" cy="1638300"/>
          </a:xfrm>
          <a:prstGeom prst="rect">
            <a:avLst/>
          </a:prstGeom>
          <a:noFill/>
          <a:ln>
            <a:noFill/>
          </a:ln>
        </p:spPr>
      </p:pic>
      <p:cxnSp>
        <p:nvCxnSpPr>
          <p:cNvPr id="403" name="Shape 403"/>
          <p:cNvCxnSpPr/>
          <p:nvPr/>
        </p:nvCxnSpPr>
        <p:spPr>
          <a:xfrm flipH="1">
            <a:off x="7862225" y="4986337"/>
            <a:ext cx="2878799" cy="1156500"/>
          </a:xfrm>
          <a:prstGeom prst="straightConnector1">
            <a:avLst/>
          </a:prstGeom>
          <a:noFill/>
          <a:ln w="76200" cap="rnd" cmpd="sng">
            <a:solidFill>
              <a:srgbClr val="00FF00"/>
            </a:solidFill>
            <a:prstDash val="solid"/>
            <a:miter/>
            <a:headEnd type="stealth" w="med" len="med"/>
            <a:tailEnd type="none" w="med" len="med"/>
          </a:ln>
        </p:spPr>
      </p:cxnSp>
      <p:sp>
        <p:nvSpPr>
          <p:cNvPr id="404" name="Shape 404"/>
          <p:cNvSpPr txBox="1"/>
          <p:nvPr/>
        </p:nvSpPr>
        <p:spPr>
          <a:xfrm>
            <a:off x="10566400" y="762000"/>
            <a:ext cx="4883149" cy="10033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6200" u="none" strike="noStrike" cap="none">
                <a:solidFill>
                  <a:schemeClr val="lt1"/>
                </a:solidFill>
                <a:latin typeface="Arial" charset="0"/>
                <a:ea typeface="Arial" charset="0"/>
                <a:cs typeface="Arial" charset="0"/>
                <a:sym typeface="Cabin"/>
              </a:rPr>
              <a:t>XML Validation</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Shape 409"/>
          <p:cNvSpPr txBox="1"/>
          <p:nvPr/>
        </p:nvSpPr>
        <p:spPr>
          <a:xfrm>
            <a:off x="11036300" y="2692400"/>
            <a:ext cx="3962399" cy="3962399"/>
          </a:xfrm>
          <a:prstGeom prst="rect">
            <a:avLst/>
          </a:prstGeom>
          <a:solidFill>
            <a:srgbClr val="FF00FF"/>
          </a:solidFill>
          <a:ln>
            <a:noFill/>
          </a:ln>
        </p:spPr>
        <p:txBody>
          <a:bodyPr lIns="0" tIns="0" rIns="0" bIns="0" anchor="ctr" anchorCtr="0">
            <a:noAutofit/>
          </a:bodyPr>
          <a:lstStyle/>
          <a:p>
            <a:pPr marL="0" marR="0" lvl="0" indent="0" algn="ctr" rtl="0">
              <a:lnSpc>
                <a:spcPct val="100000"/>
              </a:lnSpc>
              <a:spcBef>
                <a:spcPts val="0"/>
              </a:spcBef>
              <a:spcAft>
                <a:spcPts val="0"/>
              </a:spcAft>
              <a:buNone/>
            </a:pPr>
            <a:endParaRPr sz="7600" u="none" strike="noStrike" cap="none">
              <a:solidFill>
                <a:schemeClr val="lt1"/>
              </a:solidFill>
              <a:latin typeface="Arial" charset="0"/>
              <a:ea typeface="Arial" charset="0"/>
              <a:cs typeface="Arial" charset="0"/>
              <a:sym typeface="Cabin"/>
            </a:endParaRPr>
          </a:p>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chemeClr val="lt1"/>
                </a:solidFill>
                <a:latin typeface="Arial" charset="0"/>
                <a:ea typeface="Arial" charset="0"/>
                <a:cs typeface="Arial" charset="0"/>
                <a:sym typeface="Cabin"/>
              </a:rPr>
              <a:t>Validator</a:t>
            </a:r>
          </a:p>
        </p:txBody>
      </p:sp>
      <p:sp>
        <p:nvSpPr>
          <p:cNvPr id="410" name="Shape 410"/>
          <p:cNvSpPr txBox="1"/>
          <p:nvPr/>
        </p:nvSpPr>
        <p:spPr>
          <a:xfrm>
            <a:off x="1062024" y="1816100"/>
            <a:ext cx="6330900" cy="2324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000" u="none" strike="noStrike" cap="none">
                <a:solidFill>
                  <a:srgbClr val="FFFF00"/>
                </a:solidFill>
                <a:latin typeface="Arial" charset="0"/>
                <a:ea typeface="Arial" charset="0"/>
                <a:cs typeface="Arial" charset="0"/>
                <a:sym typeface="Cabin"/>
              </a:rPr>
              <a:t>&lt;person&gt;</a:t>
            </a:r>
          </a:p>
          <a:p>
            <a:pPr marL="0" marR="0" lvl="0" indent="0" algn="l" rtl="0">
              <a:lnSpc>
                <a:spcPct val="100000"/>
              </a:lnSpc>
              <a:spcBef>
                <a:spcPts val="0"/>
              </a:spcBef>
              <a:spcAft>
                <a:spcPts val="0"/>
              </a:spcAft>
              <a:buClr>
                <a:srgbClr val="FFFF00"/>
              </a:buClr>
              <a:buSzPct val="25000"/>
              <a:buFont typeface="Cabin"/>
              <a:buNone/>
            </a:pPr>
            <a:r>
              <a:rPr lang="en-US" sz="3000" u="none" strike="noStrike" cap="none">
                <a:solidFill>
                  <a:srgbClr val="FFFF00"/>
                </a:solidFill>
                <a:latin typeface="Arial" charset="0"/>
                <a:ea typeface="Arial" charset="0"/>
                <a:cs typeface="Arial" charset="0"/>
                <a:sym typeface="Cabin"/>
              </a:rPr>
              <a:t>   &lt;lastname&gt;Severance&lt;/lastname&gt;</a:t>
            </a:r>
          </a:p>
          <a:p>
            <a:pPr marL="0" marR="0" lvl="0" indent="0" algn="l" rtl="0">
              <a:lnSpc>
                <a:spcPct val="100000"/>
              </a:lnSpc>
              <a:spcBef>
                <a:spcPts val="0"/>
              </a:spcBef>
              <a:spcAft>
                <a:spcPts val="0"/>
              </a:spcAft>
              <a:buClr>
                <a:srgbClr val="FFFF00"/>
              </a:buClr>
              <a:buSzPct val="25000"/>
              <a:buFont typeface="Cabin"/>
              <a:buNone/>
            </a:pPr>
            <a:r>
              <a:rPr lang="en-US" sz="3000" u="none" strike="noStrike" cap="none">
                <a:solidFill>
                  <a:srgbClr val="FFFF00"/>
                </a:solidFill>
                <a:latin typeface="Arial" charset="0"/>
                <a:ea typeface="Arial" charset="0"/>
                <a:cs typeface="Arial" charset="0"/>
                <a:sym typeface="Cabin"/>
              </a:rPr>
              <a:t>   &lt;age&gt;17&lt;/age&gt;</a:t>
            </a:r>
          </a:p>
          <a:p>
            <a:pPr marL="0" marR="0" lvl="0" indent="0" algn="l" rtl="0">
              <a:lnSpc>
                <a:spcPct val="100000"/>
              </a:lnSpc>
              <a:spcBef>
                <a:spcPts val="0"/>
              </a:spcBef>
              <a:spcAft>
                <a:spcPts val="0"/>
              </a:spcAft>
              <a:buClr>
                <a:srgbClr val="FFFF00"/>
              </a:buClr>
              <a:buSzPct val="25000"/>
              <a:buFont typeface="Cabin"/>
              <a:buNone/>
            </a:pPr>
            <a:r>
              <a:rPr lang="en-US" sz="3000" u="none" strike="noStrike" cap="none">
                <a:solidFill>
                  <a:srgbClr val="FFFF00"/>
                </a:solidFill>
                <a:latin typeface="Arial" charset="0"/>
                <a:ea typeface="Arial" charset="0"/>
                <a:cs typeface="Arial" charset="0"/>
                <a:sym typeface="Cabin"/>
              </a:rPr>
              <a:t>   &lt;dateborn&gt;2001-04-17&lt;/dateborn&gt;</a:t>
            </a:r>
          </a:p>
          <a:p>
            <a:pPr marL="0" marR="0" lvl="0" indent="0" algn="l" rtl="0">
              <a:lnSpc>
                <a:spcPct val="100000"/>
              </a:lnSpc>
              <a:spcBef>
                <a:spcPts val="0"/>
              </a:spcBef>
              <a:spcAft>
                <a:spcPts val="0"/>
              </a:spcAft>
              <a:buClr>
                <a:srgbClr val="FFFF00"/>
              </a:buClr>
              <a:buSzPct val="25000"/>
              <a:buFont typeface="Cabin"/>
              <a:buNone/>
            </a:pPr>
            <a:r>
              <a:rPr lang="en-US" sz="3000" u="none" strike="noStrike" cap="none">
                <a:solidFill>
                  <a:srgbClr val="FFFF00"/>
                </a:solidFill>
                <a:latin typeface="Arial" charset="0"/>
                <a:ea typeface="Arial" charset="0"/>
                <a:cs typeface="Arial" charset="0"/>
                <a:sym typeface="Cabin"/>
              </a:rPr>
              <a:t>&lt;/person&gt;</a:t>
            </a:r>
          </a:p>
        </p:txBody>
      </p:sp>
      <p:sp>
        <p:nvSpPr>
          <p:cNvPr id="411" name="Shape 411"/>
          <p:cNvSpPr txBox="1"/>
          <p:nvPr/>
        </p:nvSpPr>
        <p:spPr>
          <a:xfrm>
            <a:off x="795325" y="5035550"/>
            <a:ext cx="8870399" cy="39623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2900" u="none" strike="noStrike" cap="none">
                <a:solidFill>
                  <a:srgbClr val="00FF00"/>
                </a:solidFill>
                <a:latin typeface="Arial" charset="0"/>
                <a:ea typeface="Arial" charset="0"/>
                <a:cs typeface="Arial" charset="0"/>
                <a:sym typeface="Cabin"/>
              </a:rPr>
              <a:t>&lt;xs:complexType name=</a:t>
            </a:r>
            <a:r>
              <a:rPr lang="en-US" sz="2900" b="0" i="0" u="none" strike="noStrike" cap="none">
                <a:solidFill>
                  <a:srgbClr val="00FF00"/>
                </a:solidFill>
                <a:latin typeface="Arial"/>
                <a:ea typeface="Arial"/>
                <a:cs typeface="Arial"/>
                <a:sym typeface="Arial"/>
              </a:rPr>
              <a:t>”</a:t>
            </a:r>
            <a:r>
              <a:rPr lang="en-US" sz="2900" u="none" strike="noStrike" cap="none">
                <a:solidFill>
                  <a:srgbClr val="00FF00"/>
                </a:solidFill>
                <a:latin typeface="Arial" charset="0"/>
                <a:ea typeface="Arial" charset="0"/>
                <a:cs typeface="Arial" charset="0"/>
                <a:sym typeface="Cabin"/>
              </a:rPr>
              <a:t>person</a:t>
            </a:r>
            <a:r>
              <a:rPr lang="en-US" sz="2900" b="0" i="0" u="none" strike="noStrike" cap="none">
                <a:solidFill>
                  <a:srgbClr val="00FF00"/>
                </a:solidFill>
                <a:latin typeface="Arial"/>
                <a:ea typeface="Arial"/>
                <a:cs typeface="Arial"/>
                <a:sym typeface="Arial"/>
              </a:rPr>
              <a:t>”</a:t>
            </a:r>
            <a:r>
              <a:rPr lang="en-US" sz="2900" u="none" strike="noStrike" cap="none">
                <a:solidFill>
                  <a:srgbClr val="00FF00"/>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00FF00"/>
              </a:buClr>
              <a:buSzPct val="25000"/>
              <a:buFont typeface="Cabin"/>
              <a:buNone/>
            </a:pPr>
            <a:r>
              <a:rPr lang="en-US" sz="2900" u="none" strike="noStrike" cap="none">
                <a:solidFill>
                  <a:srgbClr val="00FF00"/>
                </a:solidFill>
                <a:latin typeface="Arial" charset="0"/>
                <a:ea typeface="Arial" charset="0"/>
                <a:cs typeface="Arial" charset="0"/>
                <a:sym typeface="Cabin"/>
              </a:rPr>
              <a:t>  &lt;xs:sequence&gt;</a:t>
            </a:r>
          </a:p>
          <a:p>
            <a:pPr marL="0" marR="0" lvl="0" indent="0" algn="l" rtl="0">
              <a:lnSpc>
                <a:spcPct val="100000"/>
              </a:lnSpc>
              <a:spcBef>
                <a:spcPts val="0"/>
              </a:spcBef>
              <a:spcAft>
                <a:spcPts val="0"/>
              </a:spcAft>
              <a:buClr>
                <a:srgbClr val="00FF00"/>
              </a:buClr>
              <a:buSzPct val="25000"/>
              <a:buFont typeface="Cabin"/>
              <a:buNone/>
            </a:pPr>
            <a:r>
              <a:rPr lang="en-US" sz="2900" u="none" strike="noStrike" cap="none">
                <a:solidFill>
                  <a:srgbClr val="00FF00"/>
                </a:solidFill>
                <a:latin typeface="Arial" charset="0"/>
                <a:ea typeface="Arial" charset="0"/>
                <a:cs typeface="Arial" charset="0"/>
                <a:sym typeface="Cabin"/>
              </a:rPr>
              <a:t>    &lt;xs:element name="lastname" type="xs:string"/&gt;</a:t>
            </a:r>
          </a:p>
          <a:p>
            <a:pPr marL="0" marR="0" lvl="0" indent="0" algn="l" rtl="0">
              <a:lnSpc>
                <a:spcPct val="100000"/>
              </a:lnSpc>
              <a:spcBef>
                <a:spcPts val="0"/>
              </a:spcBef>
              <a:spcAft>
                <a:spcPts val="0"/>
              </a:spcAft>
              <a:buClr>
                <a:srgbClr val="00FF00"/>
              </a:buClr>
              <a:buSzPct val="25000"/>
              <a:buFont typeface="Cabin"/>
              <a:buNone/>
            </a:pPr>
            <a:r>
              <a:rPr lang="en-US" sz="2900" u="none" strike="noStrike" cap="none">
                <a:solidFill>
                  <a:srgbClr val="00FF00"/>
                </a:solidFill>
                <a:latin typeface="Arial" charset="0"/>
                <a:ea typeface="Arial" charset="0"/>
                <a:cs typeface="Arial" charset="0"/>
                <a:sym typeface="Cabin"/>
              </a:rPr>
              <a:t>    &lt;xs:element name="age" type="xs:integer"/&gt;</a:t>
            </a:r>
          </a:p>
          <a:p>
            <a:pPr marL="0" marR="0" lvl="0" indent="0" algn="l" rtl="0">
              <a:lnSpc>
                <a:spcPct val="100000"/>
              </a:lnSpc>
              <a:spcBef>
                <a:spcPts val="0"/>
              </a:spcBef>
              <a:spcAft>
                <a:spcPts val="0"/>
              </a:spcAft>
              <a:buClr>
                <a:srgbClr val="00FF00"/>
              </a:buClr>
              <a:buSzPct val="25000"/>
              <a:buFont typeface="Cabin"/>
              <a:buNone/>
            </a:pPr>
            <a:r>
              <a:rPr lang="en-US" sz="2900" u="none" strike="noStrike" cap="none">
                <a:solidFill>
                  <a:srgbClr val="00FF00"/>
                </a:solidFill>
                <a:latin typeface="Arial" charset="0"/>
                <a:ea typeface="Arial" charset="0"/>
                <a:cs typeface="Arial" charset="0"/>
                <a:sym typeface="Cabin"/>
              </a:rPr>
              <a:t>    &lt;xs:element name="dateborn" type="xs:date"/&gt;</a:t>
            </a:r>
          </a:p>
          <a:p>
            <a:pPr marL="0" marR="0" lvl="0" indent="0" algn="l" rtl="0">
              <a:lnSpc>
                <a:spcPct val="100000"/>
              </a:lnSpc>
              <a:spcBef>
                <a:spcPts val="0"/>
              </a:spcBef>
              <a:spcAft>
                <a:spcPts val="0"/>
              </a:spcAft>
              <a:buClr>
                <a:srgbClr val="00FF00"/>
              </a:buClr>
              <a:buSzPct val="25000"/>
              <a:buFont typeface="Cabin"/>
              <a:buNone/>
            </a:pPr>
            <a:r>
              <a:rPr lang="en-US" sz="2900" u="none" strike="noStrike" cap="none">
                <a:solidFill>
                  <a:srgbClr val="00FF00"/>
                </a:solidFill>
                <a:latin typeface="Arial" charset="0"/>
                <a:ea typeface="Arial" charset="0"/>
                <a:cs typeface="Arial" charset="0"/>
                <a:sym typeface="Cabin"/>
              </a:rPr>
              <a:t>   &lt;/xs:sequence&gt;</a:t>
            </a:r>
          </a:p>
          <a:p>
            <a:pPr marL="0" marR="0" lvl="0" indent="0" algn="l" rtl="0">
              <a:lnSpc>
                <a:spcPct val="100000"/>
              </a:lnSpc>
              <a:spcBef>
                <a:spcPts val="0"/>
              </a:spcBef>
              <a:spcAft>
                <a:spcPts val="0"/>
              </a:spcAft>
              <a:buClr>
                <a:srgbClr val="00FF00"/>
              </a:buClr>
              <a:buSzPct val="25000"/>
              <a:buFont typeface="Cabin"/>
              <a:buNone/>
            </a:pPr>
            <a:r>
              <a:rPr lang="en-US" sz="2900" u="none" strike="noStrike" cap="none">
                <a:solidFill>
                  <a:srgbClr val="00FF00"/>
                </a:solidFill>
                <a:latin typeface="Arial" charset="0"/>
                <a:ea typeface="Arial" charset="0"/>
                <a:cs typeface="Arial" charset="0"/>
                <a:sym typeface="Cabin"/>
              </a:rPr>
              <a:t>&lt;/xs:complexType&gt;</a:t>
            </a:r>
          </a:p>
        </p:txBody>
      </p:sp>
      <p:sp>
        <p:nvSpPr>
          <p:cNvPr id="412" name="Shape 412"/>
          <p:cNvSpPr txBox="1"/>
          <p:nvPr/>
        </p:nvSpPr>
        <p:spPr>
          <a:xfrm>
            <a:off x="2405061" y="4470400"/>
            <a:ext cx="43640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XML Schema Contract</a:t>
            </a:r>
          </a:p>
        </p:txBody>
      </p:sp>
      <p:sp>
        <p:nvSpPr>
          <p:cNvPr id="413" name="Shape 413"/>
          <p:cNvSpPr txBox="1"/>
          <p:nvPr/>
        </p:nvSpPr>
        <p:spPr>
          <a:xfrm>
            <a:off x="2403475" y="1117600"/>
            <a:ext cx="31226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XML Document</a:t>
            </a:r>
          </a:p>
        </p:txBody>
      </p:sp>
      <p:cxnSp>
        <p:nvCxnSpPr>
          <p:cNvPr id="414" name="Shape 414"/>
          <p:cNvCxnSpPr/>
          <p:nvPr/>
        </p:nvCxnSpPr>
        <p:spPr>
          <a:xfrm rot="10800000">
            <a:off x="7666037" y="3184524"/>
            <a:ext cx="3097211" cy="857250"/>
          </a:xfrm>
          <a:prstGeom prst="straightConnector1">
            <a:avLst/>
          </a:prstGeom>
          <a:noFill/>
          <a:ln w="76200" cap="rnd" cmpd="sng">
            <a:solidFill>
              <a:srgbClr val="FFFF00"/>
            </a:solidFill>
            <a:prstDash val="solid"/>
            <a:miter/>
            <a:headEnd type="stealth" w="med" len="med"/>
            <a:tailEnd type="none" w="med" len="med"/>
          </a:ln>
        </p:spPr>
      </p:cxnSp>
      <p:pic>
        <p:nvPicPr>
          <p:cNvPr id="415" name="Shape 415"/>
          <p:cNvPicPr preferRelativeResize="0"/>
          <p:nvPr/>
        </p:nvPicPr>
        <p:blipFill rotWithShape="1">
          <a:blip r:embed="rId3">
            <a:alphaModFix/>
          </a:blip>
          <a:srcRect/>
          <a:stretch/>
        </p:blipFill>
        <p:spPr>
          <a:xfrm>
            <a:off x="12199936" y="3022600"/>
            <a:ext cx="1617662" cy="1638300"/>
          </a:xfrm>
          <a:prstGeom prst="rect">
            <a:avLst/>
          </a:prstGeom>
          <a:noFill/>
          <a:ln>
            <a:noFill/>
          </a:ln>
        </p:spPr>
      </p:pic>
      <p:sp>
        <p:nvSpPr>
          <p:cNvPr id="416" name="Shape 416"/>
          <p:cNvSpPr txBox="1"/>
          <p:nvPr/>
        </p:nvSpPr>
        <p:spPr>
          <a:xfrm>
            <a:off x="10566400" y="762000"/>
            <a:ext cx="4883149" cy="10033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6200" u="none" strike="noStrike" cap="none">
                <a:solidFill>
                  <a:schemeClr val="lt1"/>
                </a:solidFill>
                <a:latin typeface="Arial" charset="0"/>
                <a:ea typeface="Arial" charset="0"/>
                <a:cs typeface="Arial" charset="0"/>
                <a:sym typeface="Cabin"/>
              </a:rPr>
              <a:t>XML Validation</a:t>
            </a:r>
          </a:p>
        </p:txBody>
      </p:sp>
      <p:cxnSp>
        <p:nvCxnSpPr>
          <p:cNvPr id="417" name="Shape 417"/>
          <p:cNvCxnSpPr/>
          <p:nvPr/>
        </p:nvCxnSpPr>
        <p:spPr>
          <a:xfrm flipH="1">
            <a:off x="7862225" y="4986337"/>
            <a:ext cx="2878799" cy="1156500"/>
          </a:xfrm>
          <a:prstGeom prst="straightConnector1">
            <a:avLst/>
          </a:prstGeom>
          <a:noFill/>
          <a:ln w="76200" cap="rnd" cmpd="sng">
            <a:solidFill>
              <a:srgbClr val="00FF00"/>
            </a:solidFill>
            <a:prstDash val="solid"/>
            <a:miter/>
            <a:headEnd type="stealth" w="med" len="med"/>
            <a:tailEnd type="none" w="med" len="med"/>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Shape 213"/>
          <p:cNvSpPr txBox="1">
            <a:spLocks noGrp="1"/>
          </p:cNvSpPr>
          <p:nvPr>
            <p:ph type="title"/>
          </p:nvPr>
        </p:nvSpPr>
        <p:spPr>
          <a:xfrm>
            <a:off x="1155700" y="241300"/>
            <a:ext cx="13931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a:solidFill>
                  <a:srgbClr val="FFD966"/>
                </a:solidFill>
                <a:latin typeface="Arial" charset="0"/>
                <a:ea typeface="Arial" charset="0"/>
                <a:cs typeface="Arial" charset="0"/>
                <a:sym typeface="Cabin"/>
              </a:rPr>
              <a:t>Data on the Web</a:t>
            </a:r>
          </a:p>
        </p:txBody>
      </p:sp>
      <p:sp>
        <p:nvSpPr>
          <p:cNvPr id="214" name="Shape 214"/>
          <p:cNvSpPr txBox="1">
            <a:spLocks noGrp="1"/>
          </p:cNvSpPr>
          <p:nvPr>
            <p:ph type="body" idx="1"/>
          </p:nvPr>
        </p:nvSpPr>
        <p:spPr>
          <a:xfrm>
            <a:off x="1155700" y="2603500"/>
            <a:ext cx="13931900" cy="5702299"/>
          </a:xfrm>
          <a:prstGeom prst="rect">
            <a:avLst/>
          </a:prstGeom>
          <a:noFill/>
          <a:ln>
            <a:noFill/>
          </a:ln>
        </p:spPr>
        <p:txBody>
          <a:bodyPr lIns="38100" tIns="38100" rIns="38100" bIns="38100" anchor="ctr" anchorCtr="0">
            <a:noAutofit/>
          </a:bodyPr>
          <a:lstStyle/>
          <a:p>
            <a:pPr marL="457200" marR="0" lvl="0" indent="-457200" algn="l" rtl="0">
              <a:lnSpc>
                <a:spcPct val="100000"/>
              </a:lnSpc>
              <a:spcBef>
                <a:spcPts val="0"/>
              </a:spcBef>
              <a:spcAft>
                <a:spcPts val="1000"/>
              </a:spcAft>
              <a:buSzPct val="100000"/>
              <a:buFont typeface="Cabin"/>
            </a:pPr>
            <a:r>
              <a:rPr lang="en-US" sz="3600" u="none" strike="noStrike" cap="none">
                <a:solidFill>
                  <a:schemeClr val="lt1"/>
                </a:solidFill>
                <a:latin typeface="Arial" charset="0"/>
                <a:ea typeface="Arial" charset="0"/>
                <a:cs typeface="Arial" charset="0"/>
                <a:sym typeface="Cabin"/>
              </a:rPr>
              <a:t>With the HTTP Request/Response well understood and well supported, there was a natural move toward exchanging data between programs using these protocols</a:t>
            </a:r>
          </a:p>
          <a:p>
            <a:pPr marL="457200" marR="0" lvl="0" indent="-457200" algn="l" rtl="0">
              <a:lnSpc>
                <a:spcPct val="100000"/>
              </a:lnSpc>
              <a:spcBef>
                <a:spcPts val="3500"/>
              </a:spcBef>
              <a:spcAft>
                <a:spcPts val="1000"/>
              </a:spcAft>
              <a:buSzPct val="100000"/>
              <a:buFont typeface="Cabin"/>
            </a:pPr>
            <a:r>
              <a:rPr lang="en-US" sz="3600" u="none" strike="noStrike" cap="none">
                <a:solidFill>
                  <a:schemeClr val="lt1"/>
                </a:solidFill>
                <a:latin typeface="Arial" charset="0"/>
                <a:ea typeface="Arial" charset="0"/>
                <a:cs typeface="Arial" charset="0"/>
                <a:sym typeface="Cabin"/>
              </a:rPr>
              <a:t>We needed to come up with an agreed way to represent data going between applications and across networks</a:t>
            </a:r>
          </a:p>
          <a:p>
            <a:pPr marL="457200" marR="0" lvl="0" indent="-457200" algn="l" rtl="0">
              <a:lnSpc>
                <a:spcPct val="100000"/>
              </a:lnSpc>
              <a:spcBef>
                <a:spcPts val="3500"/>
              </a:spcBef>
              <a:spcAft>
                <a:spcPts val="1000"/>
              </a:spcAft>
              <a:buSzPct val="100000"/>
              <a:buFont typeface="Cabin"/>
            </a:pPr>
            <a:r>
              <a:rPr lang="en-US" sz="3600" u="none" strike="noStrike" cap="none">
                <a:solidFill>
                  <a:schemeClr val="lt1"/>
                </a:solidFill>
                <a:latin typeface="Arial" charset="0"/>
                <a:ea typeface="Arial" charset="0"/>
                <a:cs typeface="Arial" charset="0"/>
                <a:sym typeface="Cabin"/>
              </a:rPr>
              <a:t>There are two commonly used formats: XML and JSON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Shape 422"/>
          <p:cNvSpPr txBox="1">
            <a:spLocks noGrp="1"/>
          </p:cNvSpPr>
          <p:nvPr>
            <p:ph type="title"/>
          </p:nvPr>
        </p:nvSpPr>
        <p:spPr>
          <a:xfrm>
            <a:off x="1155700" y="241300"/>
            <a:ext cx="13931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a:solidFill>
                  <a:srgbClr val="FFD966"/>
                </a:solidFill>
                <a:latin typeface="Arial" charset="0"/>
                <a:ea typeface="Arial" charset="0"/>
                <a:cs typeface="Arial" charset="0"/>
                <a:sym typeface="Cabin"/>
              </a:rPr>
              <a:t>Many XML Schema Languages</a:t>
            </a:r>
          </a:p>
        </p:txBody>
      </p:sp>
      <p:sp>
        <p:nvSpPr>
          <p:cNvPr id="423" name="Shape 423"/>
          <p:cNvSpPr txBox="1">
            <a:spLocks noGrp="1"/>
          </p:cNvSpPr>
          <p:nvPr>
            <p:ph type="body" idx="1"/>
          </p:nvPr>
        </p:nvSpPr>
        <p:spPr>
          <a:xfrm>
            <a:off x="1155700" y="2222500"/>
            <a:ext cx="13932000" cy="5702399"/>
          </a:xfrm>
          <a:prstGeom prst="rect">
            <a:avLst/>
          </a:prstGeom>
          <a:noFill/>
          <a:ln>
            <a:noFill/>
          </a:ln>
        </p:spPr>
        <p:txBody>
          <a:bodyPr lIns="38100" tIns="38100" rIns="38100" bIns="38100" anchor="ctr" anchorCtr="0">
            <a:noAutofit/>
          </a:bodyPr>
          <a:lstStyle/>
          <a:p>
            <a:pPr marL="457200" marR="0" lvl="0" indent="-457200" algn="l" rtl="0">
              <a:lnSpc>
                <a:spcPct val="100000"/>
              </a:lnSpc>
              <a:spcBef>
                <a:spcPts val="0"/>
              </a:spcBef>
              <a:spcAft>
                <a:spcPts val="1000"/>
              </a:spcAft>
              <a:buSzPct val="100000"/>
              <a:buFont typeface="Cabin"/>
            </a:pPr>
            <a:r>
              <a:rPr lang="en-US" sz="3600" u="none" strike="noStrike" cap="none">
                <a:solidFill>
                  <a:schemeClr val="lt1"/>
                </a:solidFill>
                <a:latin typeface="Arial" charset="0"/>
                <a:ea typeface="Arial" charset="0"/>
                <a:cs typeface="Arial" charset="0"/>
                <a:sym typeface="Cabin"/>
              </a:rPr>
              <a:t>Document Type Definition (DTD)</a:t>
            </a:r>
          </a:p>
          <a:p>
            <a:pPr marL="914400" marR="0" lvl="1" indent="-457200" algn="l" rtl="0">
              <a:lnSpc>
                <a:spcPct val="100000"/>
              </a:lnSpc>
              <a:spcBef>
                <a:spcPts val="3500"/>
              </a:spcBef>
              <a:spcAft>
                <a:spcPts val="1000"/>
              </a:spcAft>
              <a:buSzPct val="100000"/>
              <a:buFont typeface="Cabin"/>
            </a:pPr>
            <a:r>
              <a:rPr lang="en-US" sz="3600" u="none" strike="noStrike" cap="none">
                <a:solidFill>
                  <a:schemeClr val="lt1"/>
                </a:solidFill>
                <a:latin typeface="Arial" charset="0"/>
                <a:ea typeface="Arial" charset="0"/>
                <a:cs typeface="Arial" charset="0"/>
                <a:sym typeface="Cabin"/>
              </a:rPr>
              <a:t>http://en.wikipedia.org/wiki/Document_Type_Definition</a:t>
            </a:r>
          </a:p>
          <a:p>
            <a:pPr marL="457200" marR="0" lvl="0" indent="-457200" algn="l" rtl="0">
              <a:lnSpc>
                <a:spcPct val="100000"/>
              </a:lnSpc>
              <a:spcBef>
                <a:spcPts val="3500"/>
              </a:spcBef>
              <a:spcAft>
                <a:spcPts val="1000"/>
              </a:spcAft>
              <a:buSzPct val="100000"/>
              <a:buFont typeface="Cabin"/>
            </a:pPr>
            <a:r>
              <a:rPr lang="en-US" sz="3600" u="none" strike="noStrike" cap="none">
                <a:solidFill>
                  <a:schemeClr val="lt1"/>
                </a:solidFill>
                <a:latin typeface="Arial" charset="0"/>
                <a:ea typeface="Arial" charset="0"/>
                <a:cs typeface="Arial" charset="0"/>
                <a:sym typeface="Cabin"/>
              </a:rPr>
              <a:t>Standard Generalized Markup Language (ISO 8879:1986 SGML)</a:t>
            </a:r>
          </a:p>
          <a:p>
            <a:pPr marL="914400" marR="0" lvl="1" indent="-457200" algn="l" rtl="0">
              <a:lnSpc>
                <a:spcPct val="100000"/>
              </a:lnSpc>
              <a:spcBef>
                <a:spcPts val="3500"/>
              </a:spcBef>
              <a:spcAft>
                <a:spcPts val="1000"/>
              </a:spcAft>
              <a:buSzPct val="100000"/>
              <a:buFont typeface="Cabin"/>
            </a:pPr>
            <a:r>
              <a:rPr lang="en-US" sz="3600" u="none" strike="noStrike" cap="none">
                <a:solidFill>
                  <a:schemeClr val="lt1"/>
                </a:solidFill>
                <a:latin typeface="Arial" charset="0"/>
                <a:ea typeface="Arial" charset="0"/>
                <a:cs typeface="Arial" charset="0"/>
                <a:sym typeface="Cabin"/>
              </a:rPr>
              <a:t>http://en.wikipedia.org/wiki/SGML</a:t>
            </a:r>
          </a:p>
          <a:p>
            <a:pPr marL="457200" marR="0" lvl="0" indent="-457200" algn="l" rtl="0">
              <a:lnSpc>
                <a:spcPct val="100000"/>
              </a:lnSpc>
              <a:spcBef>
                <a:spcPts val="3500"/>
              </a:spcBef>
              <a:spcAft>
                <a:spcPts val="1000"/>
              </a:spcAft>
              <a:buSzPct val="100000"/>
              <a:buFont typeface="Cabin"/>
            </a:pPr>
            <a:r>
              <a:rPr lang="en-US" sz="3600" u="none" strike="noStrike" cap="none">
                <a:solidFill>
                  <a:srgbClr val="00FF00"/>
                </a:solidFill>
                <a:latin typeface="Arial" charset="0"/>
                <a:ea typeface="Arial" charset="0"/>
                <a:cs typeface="Arial" charset="0"/>
                <a:sym typeface="Cabin"/>
              </a:rPr>
              <a:t>XML Schema  from W3C - (XSD)</a:t>
            </a:r>
          </a:p>
          <a:p>
            <a:pPr marL="914400" marR="0" lvl="1" indent="-457200" algn="l" rtl="0">
              <a:lnSpc>
                <a:spcPct val="100000"/>
              </a:lnSpc>
              <a:spcBef>
                <a:spcPts val="3500"/>
              </a:spcBef>
              <a:spcAft>
                <a:spcPts val="1000"/>
              </a:spcAft>
              <a:buSzPct val="100000"/>
              <a:buFont typeface="Cabin"/>
            </a:pPr>
            <a:r>
              <a:rPr lang="en-US" sz="3600" u="none" strike="noStrike" cap="none">
                <a:solidFill>
                  <a:srgbClr val="00FF00"/>
                </a:solidFill>
                <a:latin typeface="Arial" charset="0"/>
                <a:ea typeface="Arial" charset="0"/>
                <a:cs typeface="Arial" charset="0"/>
                <a:sym typeface="Cabin"/>
              </a:rPr>
              <a:t>http://en.wikipedia.org/wiki/XML_Schema_(W3C)</a:t>
            </a:r>
          </a:p>
        </p:txBody>
      </p:sp>
      <p:sp>
        <p:nvSpPr>
          <p:cNvPr id="424" name="Shape 424"/>
          <p:cNvSpPr/>
          <p:nvPr/>
        </p:nvSpPr>
        <p:spPr>
          <a:xfrm flipH="1">
            <a:off x="13309700" y="6705600"/>
            <a:ext cx="1269899" cy="1269899"/>
          </a:xfrm>
          <a:prstGeom prst="rightArrow">
            <a:avLst>
              <a:gd name="adj1" fmla="val 45342"/>
              <a:gd name="adj2" fmla="val 23151"/>
            </a:avLst>
          </a:prstGeom>
          <a:blipFill rotWithShape="0">
            <a:blip r:embed="rId3">
              <a:alphaModFix/>
            </a:blip>
            <a:stretch>
              <a:fillRect/>
            </a:stretch>
          </a:blip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sp>
        <p:nvSpPr>
          <p:cNvPr id="425" name="Shape 425"/>
          <p:cNvSpPr txBox="1"/>
          <p:nvPr/>
        </p:nvSpPr>
        <p:spPr>
          <a:xfrm>
            <a:off x="4856275" y="8362950"/>
            <a:ext cx="7106100" cy="5333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sng" strike="noStrike" cap="none">
                <a:solidFill>
                  <a:srgbClr val="FFFF00"/>
                </a:solidFill>
                <a:latin typeface="Arial" charset="0"/>
                <a:ea typeface="Arial" charset="0"/>
                <a:cs typeface="Arial" charset="0"/>
                <a:sym typeface="Cabin"/>
                <a:hlinkClick r:id="rId4"/>
              </a:rPr>
              <a:t>http://en.wikipedia.org/wiki/Xml_schema</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Shape 430"/>
          <p:cNvSpPr txBox="1">
            <a:spLocks noGrp="1"/>
          </p:cNvSpPr>
          <p:nvPr>
            <p:ph type="title"/>
          </p:nvPr>
        </p:nvSpPr>
        <p:spPr>
          <a:xfrm>
            <a:off x="1155700" y="241300"/>
            <a:ext cx="13931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a:solidFill>
                  <a:srgbClr val="FFD966"/>
                </a:solidFill>
                <a:latin typeface="Arial" charset="0"/>
                <a:ea typeface="Arial" charset="0"/>
                <a:cs typeface="Arial" charset="0"/>
                <a:sym typeface="Cabin"/>
              </a:rPr>
              <a:t>XSD XML Schema (W3C spec)</a:t>
            </a:r>
          </a:p>
        </p:txBody>
      </p:sp>
      <p:sp>
        <p:nvSpPr>
          <p:cNvPr id="431" name="Shape 431"/>
          <p:cNvSpPr txBox="1">
            <a:spLocks noGrp="1"/>
          </p:cNvSpPr>
          <p:nvPr>
            <p:ph type="body" idx="1"/>
          </p:nvPr>
        </p:nvSpPr>
        <p:spPr>
          <a:xfrm>
            <a:off x="1155700" y="2603500"/>
            <a:ext cx="13931900" cy="4635499"/>
          </a:xfrm>
          <a:prstGeom prst="rect">
            <a:avLst/>
          </a:prstGeom>
          <a:noFill/>
          <a:ln>
            <a:noFill/>
          </a:ln>
        </p:spPr>
        <p:txBody>
          <a:bodyPr lIns="38100" tIns="38100" rIns="38100" bIns="38100" anchor="ctr" anchorCtr="0">
            <a:noAutofit/>
          </a:bodyPr>
          <a:lstStyle/>
          <a:p>
            <a:pPr marL="457200" marR="0" lvl="0" indent="-457200" algn="l" rtl="0">
              <a:lnSpc>
                <a:spcPct val="100000"/>
              </a:lnSpc>
              <a:spcBef>
                <a:spcPts val="0"/>
              </a:spcBef>
              <a:spcAft>
                <a:spcPts val="1000"/>
              </a:spcAft>
              <a:buSzPct val="100000"/>
              <a:buFont typeface="Cabin"/>
            </a:pPr>
            <a:r>
              <a:rPr lang="en-US" sz="3600" u="none" strike="noStrike" cap="none">
                <a:solidFill>
                  <a:schemeClr val="lt1"/>
                </a:solidFill>
                <a:latin typeface="Arial" charset="0"/>
                <a:ea typeface="Arial" charset="0"/>
                <a:cs typeface="Arial" charset="0"/>
                <a:sym typeface="Cabin"/>
              </a:rPr>
              <a:t>We will focus on the World Wide Web Consortium (W3C) version</a:t>
            </a:r>
          </a:p>
          <a:p>
            <a:pPr marL="457200" marR="0" lvl="0" indent="-457200" algn="l" rtl="0">
              <a:lnSpc>
                <a:spcPct val="100000"/>
              </a:lnSpc>
              <a:spcBef>
                <a:spcPts val="3500"/>
              </a:spcBef>
              <a:spcAft>
                <a:spcPts val="1000"/>
              </a:spcAft>
              <a:buSzPct val="100000"/>
            </a:pPr>
            <a:r>
              <a:rPr lang="en-US" sz="3600" u="none" strike="noStrike" cap="none">
                <a:solidFill>
                  <a:schemeClr val="lt1"/>
                </a:solidFill>
                <a:latin typeface="Arial" charset="0"/>
                <a:ea typeface="Arial" charset="0"/>
                <a:cs typeface="Arial" charset="0"/>
                <a:sym typeface="Cabin"/>
              </a:rPr>
              <a:t>It is often called </a:t>
            </a:r>
            <a:r>
              <a:rPr lang="en-US" sz="3600" b="0" i="0" u="none" strike="noStrike" cap="none">
                <a:solidFill>
                  <a:schemeClr val="lt1"/>
                </a:solidFill>
                <a:latin typeface="Arial"/>
                <a:ea typeface="Arial"/>
                <a:cs typeface="Arial"/>
                <a:sym typeface="Arial"/>
              </a:rPr>
              <a:t>“</a:t>
            </a:r>
            <a:r>
              <a:rPr lang="en-US" sz="3600" u="none" strike="noStrike" cap="none">
                <a:solidFill>
                  <a:schemeClr val="lt1"/>
                </a:solidFill>
                <a:latin typeface="Arial" charset="0"/>
                <a:ea typeface="Arial" charset="0"/>
                <a:cs typeface="Arial" charset="0"/>
                <a:sym typeface="Cabin"/>
              </a:rPr>
              <a:t>W3C Schema</a:t>
            </a:r>
            <a:r>
              <a:rPr lang="en-US" sz="3600" b="0" i="0" u="none" strike="noStrike" cap="none">
                <a:solidFill>
                  <a:schemeClr val="lt1"/>
                </a:solidFill>
                <a:latin typeface="Arial"/>
                <a:ea typeface="Arial"/>
                <a:cs typeface="Arial"/>
                <a:sym typeface="Arial"/>
              </a:rPr>
              <a:t>”</a:t>
            </a:r>
            <a:r>
              <a:rPr lang="en-US" sz="3600" u="none" strike="noStrike" cap="none">
                <a:solidFill>
                  <a:schemeClr val="lt1"/>
                </a:solidFill>
                <a:latin typeface="Arial" charset="0"/>
                <a:ea typeface="Arial" charset="0"/>
                <a:cs typeface="Arial" charset="0"/>
                <a:sym typeface="Cabin"/>
              </a:rPr>
              <a:t> because </a:t>
            </a:r>
            <a:r>
              <a:rPr lang="en-US" sz="3600" b="0" i="0" u="none" strike="noStrike" cap="none">
                <a:solidFill>
                  <a:schemeClr val="lt1"/>
                </a:solidFill>
                <a:latin typeface="Arial"/>
                <a:ea typeface="Arial"/>
                <a:cs typeface="Arial"/>
                <a:sym typeface="Arial"/>
              </a:rPr>
              <a:t>“</a:t>
            </a:r>
            <a:r>
              <a:rPr lang="en-US" sz="3600" u="none" strike="noStrike" cap="none">
                <a:solidFill>
                  <a:schemeClr val="lt1"/>
                </a:solidFill>
                <a:latin typeface="Arial" charset="0"/>
                <a:ea typeface="Arial" charset="0"/>
                <a:cs typeface="Arial" charset="0"/>
                <a:sym typeface="Cabin"/>
              </a:rPr>
              <a:t>Schema</a:t>
            </a:r>
            <a:r>
              <a:rPr lang="en-US" sz="3600" b="0" i="0" u="none" strike="noStrike" cap="none">
                <a:solidFill>
                  <a:schemeClr val="lt1"/>
                </a:solidFill>
                <a:latin typeface="Arial"/>
                <a:ea typeface="Arial"/>
                <a:cs typeface="Arial"/>
                <a:sym typeface="Arial"/>
              </a:rPr>
              <a:t>”</a:t>
            </a:r>
            <a:r>
              <a:rPr lang="en-US" sz="3600" u="none" strike="noStrike" cap="none">
                <a:solidFill>
                  <a:schemeClr val="lt1"/>
                </a:solidFill>
                <a:latin typeface="Arial" charset="0"/>
                <a:ea typeface="Arial" charset="0"/>
                <a:cs typeface="Arial" charset="0"/>
                <a:sym typeface="Cabin"/>
              </a:rPr>
              <a:t> is considered generic</a:t>
            </a:r>
          </a:p>
          <a:p>
            <a:pPr marL="457200" marR="0" lvl="0" indent="-457200" algn="l" rtl="0">
              <a:lnSpc>
                <a:spcPct val="100000"/>
              </a:lnSpc>
              <a:spcBef>
                <a:spcPts val="3500"/>
              </a:spcBef>
              <a:spcAft>
                <a:spcPts val="1000"/>
              </a:spcAft>
              <a:buSzPct val="100000"/>
              <a:buFont typeface="Cabin"/>
            </a:pPr>
            <a:r>
              <a:rPr lang="en-US" sz="3600" u="none" strike="noStrike" cap="none">
                <a:solidFill>
                  <a:schemeClr val="lt1"/>
                </a:solidFill>
                <a:latin typeface="Arial" charset="0"/>
                <a:ea typeface="Arial" charset="0"/>
                <a:cs typeface="Arial" charset="0"/>
                <a:sym typeface="Cabin"/>
              </a:rPr>
              <a:t>More commonly it is called XSD because the file names end in .xsd</a:t>
            </a:r>
          </a:p>
        </p:txBody>
      </p:sp>
      <p:sp>
        <p:nvSpPr>
          <p:cNvPr id="432" name="Shape 432"/>
          <p:cNvSpPr txBox="1"/>
          <p:nvPr/>
        </p:nvSpPr>
        <p:spPr>
          <a:xfrm>
            <a:off x="4375325" y="7581900"/>
            <a:ext cx="68229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u="sng" strike="noStrike" cap="none">
                <a:solidFill>
                  <a:srgbClr val="FFFF00"/>
                </a:solidFill>
                <a:latin typeface="Arial" charset="0"/>
                <a:ea typeface="Arial" charset="0"/>
                <a:cs typeface="Arial" charset="0"/>
                <a:sym typeface="Cabin"/>
                <a:hlinkClick r:id="rId3"/>
              </a:rPr>
              <a:t>http://www.w3.org/XML/Schema</a:t>
            </a:r>
          </a:p>
        </p:txBody>
      </p:sp>
      <p:sp>
        <p:nvSpPr>
          <p:cNvPr id="433" name="Shape 433"/>
          <p:cNvSpPr txBox="1"/>
          <p:nvPr/>
        </p:nvSpPr>
        <p:spPr>
          <a:xfrm>
            <a:off x="2836300" y="8191500"/>
            <a:ext cx="107369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u="sng" strike="noStrike" cap="none">
                <a:solidFill>
                  <a:srgbClr val="FFFF00"/>
                </a:solidFill>
                <a:latin typeface="Arial" charset="0"/>
                <a:ea typeface="Arial" charset="0"/>
                <a:cs typeface="Arial" charset="0"/>
                <a:sym typeface="Cabin"/>
                <a:hlinkClick r:id="rId4"/>
              </a:rPr>
              <a:t>http://en.wikipedia.org/wiki/XML_Schema_(W3C)</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Shape 438"/>
          <p:cNvSpPr txBox="1">
            <a:spLocks noGrp="1"/>
          </p:cNvSpPr>
          <p:nvPr>
            <p:ph type="title"/>
          </p:nvPr>
        </p:nvSpPr>
        <p:spPr>
          <a:xfrm>
            <a:off x="1155700" y="622300"/>
            <a:ext cx="4533899" cy="229860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a:solidFill>
                  <a:srgbClr val="FFD966"/>
                </a:solidFill>
                <a:latin typeface="Arial" charset="0"/>
                <a:ea typeface="Arial" charset="0"/>
                <a:cs typeface="Arial" charset="0"/>
                <a:sym typeface="Cabin"/>
              </a:rPr>
              <a:t>XSD Structure</a:t>
            </a:r>
          </a:p>
        </p:txBody>
      </p:sp>
      <p:sp>
        <p:nvSpPr>
          <p:cNvPr id="439" name="Shape 439"/>
          <p:cNvSpPr txBox="1">
            <a:spLocks noGrp="1"/>
          </p:cNvSpPr>
          <p:nvPr>
            <p:ph type="body" idx="1"/>
          </p:nvPr>
        </p:nvSpPr>
        <p:spPr>
          <a:xfrm>
            <a:off x="1155700" y="2603500"/>
            <a:ext cx="13931900" cy="5638800"/>
          </a:xfrm>
          <a:prstGeom prst="rect">
            <a:avLst/>
          </a:prstGeom>
          <a:noFill/>
          <a:ln>
            <a:noFill/>
          </a:ln>
        </p:spPr>
        <p:txBody>
          <a:bodyPr lIns="38100" tIns="38100" rIns="38100" bIns="38100" anchor="ctr" anchorCtr="0">
            <a:noAutofit/>
          </a:bodyPr>
          <a:lstStyle/>
          <a:p>
            <a:pPr marL="457200" marR="0" lvl="0" indent="-457200" algn="l" rtl="0">
              <a:lnSpc>
                <a:spcPct val="150000"/>
              </a:lnSpc>
              <a:spcBef>
                <a:spcPts val="0"/>
              </a:spcBef>
              <a:spcAft>
                <a:spcPts val="0"/>
              </a:spcAft>
              <a:buClr>
                <a:srgbClr val="FF7F00"/>
              </a:buClr>
              <a:buSzPct val="100000"/>
              <a:buFont typeface="Cabin"/>
            </a:pPr>
            <a:r>
              <a:rPr lang="en-US" sz="3600" u="none" strike="noStrike" cap="none">
                <a:solidFill>
                  <a:srgbClr val="FF7F00"/>
                </a:solidFill>
                <a:latin typeface="Arial" charset="0"/>
                <a:ea typeface="Arial" charset="0"/>
                <a:cs typeface="Arial" charset="0"/>
                <a:sym typeface="Cabin"/>
              </a:rPr>
              <a:t>xs:element</a:t>
            </a:r>
          </a:p>
          <a:p>
            <a:pPr marL="457200" marR="0" lvl="0" indent="-457200" algn="l" rtl="0">
              <a:lnSpc>
                <a:spcPct val="150000"/>
              </a:lnSpc>
              <a:spcBef>
                <a:spcPts val="3500"/>
              </a:spcBef>
              <a:spcAft>
                <a:spcPts val="0"/>
              </a:spcAft>
              <a:buClr>
                <a:srgbClr val="00FF00"/>
              </a:buClr>
              <a:buSzPct val="100000"/>
              <a:buFont typeface="Cabin"/>
            </a:pPr>
            <a:r>
              <a:rPr lang="en-US" sz="3600" u="none" strike="noStrike" cap="none">
                <a:solidFill>
                  <a:srgbClr val="00FF00"/>
                </a:solidFill>
                <a:latin typeface="Arial" charset="0"/>
                <a:ea typeface="Arial" charset="0"/>
                <a:cs typeface="Arial" charset="0"/>
                <a:sym typeface="Cabin"/>
              </a:rPr>
              <a:t>xs:sequence</a:t>
            </a:r>
          </a:p>
          <a:p>
            <a:pPr marL="457200" marR="0" lvl="0" indent="-457200" algn="l" rtl="0">
              <a:lnSpc>
                <a:spcPct val="150000"/>
              </a:lnSpc>
              <a:spcBef>
                <a:spcPts val="3500"/>
              </a:spcBef>
              <a:spcAft>
                <a:spcPts val="0"/>
              </a:spcAft>
              <a:buClr>
                <a:srgbClr val="FFFF00"/>
              </a:buClr>
              <a:buSzPct val="100000"/>
              <a:buFont typeface="Cabin"/>
            </a:pPr>
            <a:r>
              <a:rPr lang="en-US" sz="3600" u="none" strike="noStrike" cap="none">
                <a:solidFill>
                  <a:srgbClr val="FFFF00"/>
                </a:solidFill>
                <a:latin typeface="Arial" charset="0"/>
                <a:ea typeface="Arial" charset="0"/>
                <a:cs typeface="Arial" charset="0"/>
                <a:sym typeface="Cabin"/>
              </a:rPr>
              <a:t>xs:complexType</a:t>
            </a:r>
          </a:p>
        </p:txBody>
      </p:sp>
      <p:sp>
        <p:nvSpPr>
          <p:cNvPr id="440" name="Shape 440"/>
          <p:cNvSpPr txBox="1"/>
          <p:nvPr/>
        </p:nvSpPr>
        <p:spPr>
          <a:xfrm>
            <a:off x="6449375" y="4628800"/>
            <a:ext cx="8975699" cy="3876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000" u="none" strike="noStrike" cap="none">
                <a:solidFill>
                  <a:srgbClr val="FFFF00"/>
                </a:solidFill>
                <a:latin typeface="Arial" charset="0"/>
                <a:ea typeface="Arial" charset="0"/>
                <a:cs typeface="Arial" charset="0"/>
                <a:sym typeface="Cabin"/>
              </a:rPr>
              <a:t>&lt;xs:complexType name=</a:t>
            </a:r>
            <a:r>
              <a:rPr lang="en-US" sz="3000" b="0" i="0" u="none" strike="noStrike" cap="none">
                <a:solidFill>
                  <a:srgbClr val="FFFF00"/>
                </a:solidFill>
                <a:latin typeface="Arial"/>
                <a:ea typeface="Arial"/>
                <a:cs typeface="Arial"/>
                <a:sym typeface="Arial"/>
              </a:rPr>
              <a:t>”</a:t>
            </a:r>
            <a:r>
              <a:rPr lang="en-US" sz="3000" u="none" strike="noStrike" cap="none">
                <a:solidFill>
                  <a:srgbClr val="FFFF00"/>
                </a:solidFill>
                <a:latin typeface="Arial" charset="0"/>
                <a:ea typeface="Arial" charset="0"/>
                <a:cs typeface="Arial" charset="0"/>
                <a:sym typeface="Cabin"/>
              </a:rPr>
              <a:t>person</a:t>
            </a:r>
            <a:r>
              <a:rPr lang="en-US" sz="3000" b="0" i="0" u="none" strike="noStrike" cap="none">
                <a:solidFill>
                  <a:srgbClr val="FFFF00"/>
                </a:solidFill>
                <a:latin typeface="Arial"/>
                <a:ea typeface="Arial"/>
                <a:cs typeface="Arial"/>
                <a:sym typeface="Arial"/>
              </a:rPr>
              <a:t>”</a:t>
            </a:r>
            <a:r>
              <a:rPr lang="en-US" sz="3000" u="none" strike="noStrike" cap="none">
                <a:solidFill>
                  <a:srgbClr val="FFFF00"/>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00FF00"/>
              </a:buClr>
              <a:buSzPct val="25000"/>
              <a:buFont typeface="Cabin"/>
              <a:buNone/>
            </a:pPr>
            <a:r>
              <a:rPr lang="en-US" sz="3000" u="none" strike="noStrike" cap="none">
                <a:solidFill>
                  <a:srgbClr val="00FF00"/>
                </a:solidFill>
                <a:latin typeface="Arial" charset="0"/>
                <a:ea typeface="Arial" charset="0"/>
                <a:cs typeface="Arial" charset="0"/>
                <a:sym typeface="Cabin"/>
              </a:rPr>
              <a:t>  &lt;xs:sequence&gt;</a:t>
            </a:r>
          </a:p>
          <a:p>
            <a:pPr marL="0" marR="0" lvl="0" indent="0" algn="l" rtl="0">
              <a:lnSpc>
                <a:spcPct val="100000"/>
              </a:lnSpc>
              <a:spcBef>
                <a:spcPts val="0"/>
              </a:spcBef>
              <a:spcAft>
                <a:spcPts val="0"/>
              </a:spcAft>
              <a:buClr>
                <a:srgbClr val="FF7F00"/>
              </a:buClr>
              <a:buSzPct val="25000"/>
              <a:buFont typeface="Cabin"/>
              <a:buNone/>
            </a:pPr>
            <a:r>
              <a:rPr lang="en-US" sz="3000" u="none" strike="noStrike" cap="none">
                <a:solidFill>
                  <a:srgbClr val="FF7F00"/>
                </a:solidFill>
                <a:latin typeface="Arial" charset="0"/>
                <a:ea typeface="Arial" charset="0"/>
                <a:cs typeface="Arial" charset="0"/>
                <a:sym typeface="Cabin"/>
              </a:rPr>
              <a:t>    &lt;xs:element name="lastname" type="xs:string"/&gt;</a:t>
            </a:r>
          </a:p>
          <a:p>
            <a:pPr marL="0" marR="0" lvl="0" indent="0" algn="l" rtl="0">
              <a:lnSpc>
                <a:spcPct val="100000"/>
              </a:lnSpc>
              <a:spcBef>
                <a:spcPts val="0"/>
              </a:spcBef>
              <a:spcAft>
                <a:spcPts val="0"/>
              </a:spcAft>
              <a:buClr>
                <a:srgbClr val="FF7F00"/>
              </a:buClr>
              <a:buSzPct val="25000"/>
              <a:buFont typeface="Cabin"/>
              <a:buNone/>
            </a:pPr>
            <a:r>
              <a:rPr lang="en-US" sz="3000" u="none" strike="noStrike" cap="none">
                <a:solidFill>
                  <a:srgbClr val="FF7F00"/>
                </a:solidFill>
                <a:latin typeface="Arial" charset="0"/>
                <a:ea typeface="Arial" charset="0"/>
                <a:cs typeface="Arial" charset="0"/>
                <a:sym typeface="Cabin"/>
              </a:rPr>
              <a:t>    &lt;xs:element name="age" type="xs:integer"/&gt;</a:t>
            </a:r>
          </a:p>
          <a:p>
            <a:pPr marL="0" marR="0" lvl="0" indent="0" algn="l" rtl="0">
              <a:lnSpc>
                <a:spcPct val="100000"/>
              </a:lnSpc>
              <a:spcBef>
                <a:spcPts val="0"/>
              </a:spcBef>
              <a:spcAft>
                <a:spcPts val="0"/>
              </a:spcAft>
              <a:buClr>
                <a:srgbClr val="FF7F00"/>
              </a:buClr>
              <a:buSzPct val="25000"/>
              <a:buFont typeface="Cabin"/>
              <a:buNone/>
            </a:pPr>
            <a:r>
              <a:rPr lang="en-US" sz="3000" u="none" strike="noStrike" cap="none">
                <a:solidFill>
                  <a:srgbClr val="FF7F00"/>
                </a:solidFill>
                <a:latin typeface="Arial" charset="0"/>
                <a:ea typeface="Arial" charset="0"/>
                <a:cs typeface="Arial" charset="0"/>
                <a:sym typeface="Cabin"/>
              </a:rPr>
              <a:t>    &lt;xs:element name="dateborn" type="xs:date"/&gt;</a:t>
            </a:r>
          </a:p>
          <a:p>
            <a:pPr marL="0" marR="0" lvl="0" indent="0" algn="l" rtl="0">
              <a:lnSpc>
                <a:spcPct val="100000"/>
              </a:lnSpc>
              <a:spcBef>
                <a:spcPts val="0"/>
              </a:spcBef>
              <a:spcAft>
                <a:spcPts val="0"/>
              </a:spcAft>
              <a:buClr>
                <a:srgbClr val="00FF00"/>
              </a:buClr>
              <a:buSzPct val="25000"/>
              <a:buFont typeface="Cabin"/>
              <a:buNone/>
            </a:pPr>
            <a:r>
              <a:rPr lang="en-US" sz="3000" u="none" strike="noStrike" cap="none">
                <a:solidFill>
                  <a:srgbClr val="00FF00"/>
                </a:solidFill>
                <a:latin typeface="Arial" charset="0"/>
                <a:ea typeface="Arial" charset="0"/>
                <a:cs typeface="Arial" charset="0"/>
                <a:sym typeface="Cabin"/>
              </a:rPr>
              <a:t>  &lt;/xs:sequence&gt;</a:t>
            </a:r>
          </a:p>
          <a:p>
            <a:pPr marL="0" marR="0" lvl="0" indent="0" algn="l" rtl="0">
              <a:lnSpc>
                <a:spcPct val="100000"/>
              </a:lnSpc>
              <a:spcBef>
                <a:spcPts val="0"/>
              </a:spcBef>
              <a:spcAft>
                <a:spcPts val="0"/>
              </a:spcAft>
              <a:buClr>
                <a:srgbClr val="FFFF00"/>
              </a:buClr>
              <a:buSzPct val="25000"/>
              <a:buFont typeface="Cabin"/>
              <a:buNone/>
            </a:pPr>
            <a:r>
              <a:rPr lang="en-US" sz="3000" u="none" strike="noStrike" cap="none">
                <a:solidFill>
                  <a:srgbClr val="FFFF00"/>
                </a:solidFill>
                <a:latin typeface="Arial" charset="0"/>
                <a:ea typeface="Arial" charset="0"/>
                <a:cs typeface="Arial" charset="0"/>
                <a:sym typeface="Cabin"/>
              </a:rPr>
              <a:t>&lt;/xs:complexType&gt;</a:t>
            </a:r>
          </a:p>
        </p:txBody>
      </p:sp>
      <p:sp>
        <p:nvSpPr>
          <p:cNvPr id="441" name="Shape 441"/>
          <p:cNvSpPr txBox="1"/>
          <p:nvPr/>
        </p:nvSpPr>
        <p:spPr>
          <a:xfrm>
            <a:off x="6530261" y="1371325"/>
            <a:ext cx="7196099" cy="2705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600" u="none" strike="noStrike" cap="none">
                <a:solidFill>
                  <a:srgbClr val="FFFF00"/>
                </a:solidFill>
                <a:latin typeface="Arial" charset="0"/>
                <a:ea typeface="Arial" charset="0"/>
                <a:cs typeface="Arial" charset="0"/>
                <a:sym typeface="Cabin"/>
              </a:rPr>
              <a:t>&lt;</a:t>
            </a:r>
            <a:r>
              <a:rPr lang="en-US" sz="3000" u="none" strike="noStrike" cap="none">
                <a:solidFill>
                  <a:srgbClr val="FFFF00"/>
                </a:solidFill>
                <a:latin typeface="Arial" charset="0"/>
                <a:ea typeface="Arial" charset="0"/>
                <a:cs typeface="Arial" charset="0"/>
                <a:sym typeface="Cabin"/>
              </a:rPr>
              <a:t>person&gt;</a:t>
            </a:r>
          </a:p>
          <a:p>
            <a:pPr marL="0" marR="0" lvl="0" indent="0" algn="l" rtl="0">
              <a:lnSpc>
                <a:spcPct val="100000"/>
              </a:lnSpc>
              <a:spcBef>
                <a:spcPts val="0"/>
              </a:spcBef>
              <a:spcAft>
                <a:spcPts val="0"/>
              </a:spcAft>
              <a:buClr>
                <a:srgbClr val="FF7F00"/>
              </a:buClr>
              <a:buSzPct val="25000"/>
              <a:buFont typeface="Cabin"/>
              <a:buNone/>
            </a:pPr>
            <a:r>
              <a:rPr lang="en-US" sz="3000" u="none" strike="noStrike" cap="none">
                <a:solidFill>
                  <a:srgbClr val="FF7F00"/>
                </a:solidFill>
                <a:latin typeface="Arial" charset="0"/>
                <a:ea typeface="Arial" charset="0"/>
                <a:cs typeface="Arial" charset="0"/>
                <a:sym typeface="Cabin"/>
              </a:rPr>
              <a:t>   &lt;lastname&gt;Severance&lt;/lastname&gt;</a:t>
            </a:r>
          </a:p>
          <a:p>
            <a:pPr marL="0" marR="0" lvl="0" indent="0" algn="l" rtl="0">
              <a:lnSpc>
                <a:spcPct val="100000"/>
              </a:lnSpc>
              <a:spcBef>
                <a:spcPts val="0"/>
              </a:spcBef>
              <a:spcAft>
                <a:spcPts val="0"/>
              </a:spcAft>
              <a:buClr>
                <a:srgbClr val="FF7F00"/>
              </a:buClr>
              <a:buSzPct val="25000"/>
              <a:buFont typeface="Cabin"/>
              <a:buNone/>
            </a:pPr>
            <a:r>
              <a:rPr lang="en-US" sz="3000" u="none" strike="noStrike" cap="none">
                <a:solidFill>
                  <a:srgbClr val="FF7F00"/>
                </a:solidFill>
                <a:latin typeface="Arial" charset="0"/>
                <a:ea typeface="Arial" charset="0"/>
                <a:cs typeface="Arial" charset="0"/>
                <a:sym typeface="Cabin"/>
              </a:rPr>
              <a:t>   &lt;age&gt;17&lt;/age&gt;</a:t>
            </a:r>
          </a:p>
          <a:p>
            <a:pPr marL="0" marR="0" lvl="0" indent="0" algn="l" rtl="0">
              <a:lnSpc>
                <a:spcPct val="100000"/>
              </a:lnSpc>
              <a:spcBef>
                <a:spcPts val="0"/>
              </a:spcBef>
              <a:spcAft>
                <a:spcPts val="0"/>
              </a:spcAft>
              <a:buClr>
                <a:srgbClr val="FF7F00"/>
              </a:buClr>
              <a:buSzPct val="25000"/>
              <a:buFont typeface="Cabin"/>
              <a:buNone/>
            </a:pPr>
            <a:r>
              <a:rPr lang="en-US" sz="3000" u="none" strike="noStrike" cap="none">
                <a:solidFill>
                  <a:srgbClr val="FF7F00"/>
                </a:solidFill>
                <a:latin typeface="Arial" charset="0"/>
                <a:ea typeface="Arial" charset="0"/>
                <a:cs typeface="Arial" charset="0"/>
                <a:sym typeface="Cabin"/>
              </a:rPr>
              <a:t>   &lt;dateborn&gt;2001-04-17&lt;/dateborn&gt;</a:t>
            </a:r>
          </a:p>
          <a:p>
            <a:pPr marL="0" marR="0" lvl="0" indent="0" algn="l" rtl="0">
              <a:lnSpc>
                <a:spcPct val="100000"/>
              </a:lnSpc>
              <a:spcBef>
                <a:spcPts val="0"/>
              </a:spcBef>
              <a:spcAft>
                <a:spcPts val="0"/>
              </a:spcAft>
              <a:buClr>
                <a:srgbClr val="FFFF00"/>
              </a:buClr>
              <a:buSzPct val="25000"/>
              <a:buFont typeface="Cabin"/>
              <a:buNone/>
            </a:pPr>
            <a:r>
              <a:rPr lang="en-US" sz="3000" u="none" strike="noStrike" cap="none">
                <a:solidFill>
                  <a:srgbClr val="FFFF00"/>
                </a:solidFill>
                <a:latin typeface="Arial" charset="0"/>
                <a:ea typeface="Arial" charset="0"/>
                <a:cs typeface="Arial" charset="0"/>
                <a:sym typeface="Cabin"/>
              </a:rPr>
              <a:t>&lt;/person&gt;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Shape 446"/>
          <p:cNvSpPr txBox="1">
            <a:spLocks noGrp="1"/>
          </p:cNvSpPr>
          <p:nvPr>
            <p:ph type="title"/>
          </p:nvPr>
        </p:nvSpPr>
        <p:spPr>
          <a:xfrm>
            <a:off x="10078975" y="724425"/>
            <a:ext cx="5181600" cy="229860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a:solidFill>
                  <a:srgbClr val="FFD966"/>
                </a:solidFill>
                <a:latin typeface="Arial" charset="0"/>
                <a:ea typeface="Arial" charset="0"/>
                <a:cs typeface="Arial" charset="0"/>
                <a:sym typeface="Cabin"/>
              </a:rPr>
              <a:t>XSD</a:t>
            </a:r>
            <a:br>
              <a:rPr lang="en-US" sz="7600" u="none" strike="noStrike" cap="none">
                <a:solidFill>
                  <a:srgbClr val="FFD966"/>
                </a:solidFill>
                <a:latin typeface="Arial" charset="0"/>
                <a:ea typeface="Arial" charset="0"/>
                <a:cs typeface="Arial" charset="0"/>
                <a:sym typeface="Cabin"/>
              </a:rPr>
            </a:br>
            <a:r>
              <a:rPr lang="en-US" sz="7600" u="none" strike="noStrike" cap="none">
                <a:solidFill>
                  <a:srgbClr val="FFD966"/>
                </a:solidFill>
                <a:latin typeface="Arial" charset="0"/>
                <a:ea typeface="Arial" charset="0"/>
                <a:cs typeface="Arial" charset="0"/>
                <a:sym typeface="Cabin"/>
              </a:rPr>
              <a:t>Constraints</a:t>
            </a:r>
          </a:p>
        </p:txBody>
      </p:sp>
      <p:sp>
        <p:nvSpPr>
          <p:cNvPr id="447" name="Shape 447"/>
          <p:cNvSpPr txBox="1"/>
          <p:nvPr/>
        </p:nvSpPr>
        <p:spPr>
          <a:xfrm>
            <a:off x="1237150" y="8281775"/>
            <a:ext cx="139236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u="sng" strike="noStrike" cap="none">
                <a:solidFill>
                  <a:srgbClr val="FFFF00"/>
                </a:solidFill>
                <a:latin typeface="Arial" charset="0"/>
                <a:ea typeface="Arial" charset="0"/>
                <a:cs typeface="Arial" charset="0"/>
                <a:sym typeface="Cabin"/>
                <a:hlinkClick r:id="rId3"/>
              </a:rPr>
              <a:t>http://www.w3schools.com/Schema/schema_complex_indicators.asp</a:t>
            </a:r>
          </a:p>
        </p:txBody>
      </p:sp>
      <p:sp>
        <p:nvSpPr>
          <p:cNvPr id="448" name="Shape 448"/>
          <p:cNvSpPr txBox="1"/>
          <p:nvPr/>
        </p:nvSpPr>
        <p:spPr>
          <a:xfrm>
            <a:off x="339725" y="146050"/>
            <a:ext cx="10960099" cy="5308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3000" u="none" strike="noStrike" cap="none">
                <a:solidFill>
                  <a:srgbClr val="00FF00"/>
                </a:solidFill>
                <a:latin typeface="Arial" charset="0"/>
                <a:ea typeface="Arial" charset="0"/>
                <a:cs typeface="Arial" charset="0"/>
                <a:sym typeface="Cabin"/>
              </a:rPr>
              <a:t>&lt;xs:element name="person"&gt;</a:t>
            </a:r>
          </a:p>
          <a:p>
            <a:pPr marL="0" marR="0" lvl="0" indent="0" algn="l" rtl="0">
              <a:lnSpc>
                <a:spcPct val="100000"/>
              </a:lnSpc>
              <a:spcBef>
                <a:spcPts val="0"/>
              </a:spcBef>
              <a:spcAft>
                <a:spcPts val="0"/>
              </a:spcAft>
              <a:buClr>
                <a:srgbClr val="00FF00"/>
              </a:buClr>
              <a:buSzPct val="25000"/>
              <a:buFont typeface="Cabin"/>
              <a:buNone/>
            </a:pPr>
            <a:r>
              <a:rPr lang="en-US" sz="3000" u="none" strike="noStrike" cap="none">
                <a:solidFill>
                  <a:srgbClr val="00FF00"/>
                </a:solidFill>
                <a:latin typeface="Arial" charset="0"/>
                <a:ea typeface="Arial" charset="0"/>
                <a:cs typeface="Arial" charset="0"/>
                <a:sym typeface="Cabin"/>
              </a:rPr>
              <a:t>  &lt;xs:complexType&gt;</a:t>
            </a:r>
          </a:p>
          <a:p>
            <a:pPr marL="0" marR="0" lvl="0" indent="0" algn="l" rtl="0">
              <a:lnSpc>
                <a:spcPct val="100000"/>
              </a:lnSpc>
              <a:spcBef>
                <a:spcPts val="0"/>
              </a:spcBef>
              <a:spcAft>
                <a:spcPts val="0"/>
              </a:spcAft>
              <a:buClr>
                <a:srgbClr val="00FF00"/>
              </a:buClr>
              <a:buSzPct val="25000"/>
              <a:buFont typeface="Cabin"/>
              <a:buNone/>
            </a:pPr>
            <a:r>
              <a:rPr lang="en-US" sz="3000" u="none" strike="noStrike" cap="none">
                <a:solidFill>
                  <a:srgbClr val="00FF00"/>
                </a:solidFill>
                <a:latin typeface="Arial" charset="0"/>
                <a:ea typeface="Arial" charset="0"/>
                <a:cs typeface="Arial" charset="0"/>
                <a:sym typeface="Cabin"/>
              </a:rPr>
              <a:t>    &lt;xs:sequence&gt;</a:t>
            </a:r>
          </a:p>
          <a:p>
            <a:pPr marL="0" marR="0" lvl="0" indent="0" algn="l" rtl="0">
              <a:lnSpc>
                <a:spcPct val="100000"/>
              </a:lnSpc>
              <a:spcBef>
                <a:spcPts val="0"/>
              </a:spcBef>
              <a:spcAft>
                <a:spcPts val="0"/>
              </a:spcAft>
              <a:buClr>
                <a:srgbClr val="00FFFF"/>
              </a:buClr>
              <a:buSzPct val="25000"/>
              <a:buFont typeface="Cabin"/>
              <a:buNone/>
            </a:pPr>
            <a:r>
              <a:rPr lang="en-US" sz="3000" u="none" strike="noStrike" cap="none">
                <a:solidFill>
                  <a:srgbClr val="00FFFF"/>
                </a:solidFill>
                <a:latin typeface="Arial" charset="0"/>
                <a:ea typeface="Arial" charset="0"/>
                <a:cs typeface="Arial" charset="0"/>
                <a:sym typeface="Cabin"/>
              </a:rPr>
              <a:t>      &lt;xs:element name="full_name" type="xs:string"  </a:t>
            </a:r>
          </a:p>
          <a:p>
            <a:pPr marL="0" marR="0" lvl="0" indent="0" algn="l" rtl="0">
              <a:lnSpc>
                <a:spcPct val="100000"/>
              </a:lnSpc>
              <a:spcBef>
                <a:spcPts val="0"/>
              </a:spcBef>
              <a:spcAft>
                <a:spcPts val="0"/>
              </a:spcAft>
              <a:buClr>
                <a:srgbClr val="00FFFF"/>
              </a:buClr>
              <a:buSzPct val="25000"/>
              <a:buFont typeface="Cabin"/>
              <a:buNone/>
            </a:pPr>
            <a:r>
              <a:rPr lang="en-US" sz="3000" u="none" strike="noStrike" cap="none">
                <a:solidFill>
                  <a:srgbClr val="00FFFF"/>
                </a:solidFill>
                <a:latin typeface="Arial" charset="0"/>
                <a:ea typeface="Arial" charset="0"/>
                <a:cs typeface="Arial" charset="0"/>
                <a:sym typeface="Cabin"/>
              </a:rPr>
              <a:t>          minOccurs="1" maxOccurs="1" /&gt;</a:t>
            </a:r>
          </a:p>
          <a:p>
            <a:pPr marL="0" marR="0" lvl="0" indent="0" algn="l" rtl="0">
              <a:lnSpc>
                <a:spcPct val="100000"/>
              </a:lnSpc>
              <a:spcBef>
                <a:spcPts val="0"/>
              </a:spcBef>
              <a:spcAft>
                <a:spcPts val="0"/>
              </a:spcAft>
              <a:buClr>
                <a:schemeClr val="lt1"/>
              </a:buClr>
              <a:buSzPct val="25000"/>
              <a:buFont typeface="Cabin"/>
              <a:buNone/>
            </a:pPr>
            <a:r>
              <a:rPr lang="en-US" sz="3000" u="none" strike="noStrike" cap="none">
                <a:solidFill>
                  <a:schemeClr val="lt1"/>
                </a:solidFill>
                <a:latin typeface="Arial" charset="0"/>
                <a:ea typeface="Arial" charset="0"/>
                <a:cs typeface="Arial" charset="0"/>
                <a:sym typeface="Cabin"/>
              </a:rPr>
              <a:t>      </a:t>
            </a:r>
            <a:r>
              <a:rPr lang="en-US" sz="3000" u="none" strike="noStrike" cap="none">
                <a:solidFill>
                  <a:srgbClr val="FF7F00"/>
                </a:solidFill>
                <a:latin typeface="Arial" charset="0"/>
                <a:ea typeface="Arial" charset="0"/>
                <a:cs typeface="Arial" charset="0"/>
                <a:sym typeface="Cabin"/>
              </a:rPr>
              <a:t>&lt;xs:element name="child_name" type="xs:string" </a:t>
            </a:r>
          </a:p>
          <a:p>
            <a:pPr marL="0" marR="0" lvl="0" indent="0" algn="l" rtl="0">
              <a:lnSpc>
                <a:spcPct val="100000"/>
              </a:lnSpc>
              <a:spcBef>
                <a:spcPts val="0"/>
              </a:spcBef>
              <a:spcAft>
                <a:spcPts val="0"/>
              </a:spcAft>
              <a:buClr>
                <a:schemeClr val="lt1"/>
              </a:buClr>
              <a:buSzPct val="25000"/>
              <a:buFont typeface="Cabin"/>
              <a:buNone/>
            </a:pPr>
            <a:r>
              <a:rPr lang="en-US" sz="3000" u="none" strike="noStrike" cap="none">
                <a:solidFill>
                  <a:srgbClr val="FF7F00"/>
                </a:solidFill>
                <a:latin typeface="Arial" charset="0"/>
                <a:ea typeface="Arial" charset="0"/>
                <a:cs typeface="Arial" charset="0"/>
                <a:sym typeface="Cabin"/>
              </a:rPr>
              <a:t>            minOccurs="0" maxOccurs="10" /&gt;</a:t>
            </a:r>
          </a:p>
          <a:p>
            <a:pPr marL="0" marR="0" lvl="0" indent="0" algn="l" rtl="0">
              <a:lnSpc>
                <a:spcPct val="100000"/>
              </a:lnSpc>
              <a:spcBef>
                <a:spcPts val="0"/>
              </a:spcBef>
              <a:spcAft>
                <a:spcPts val="0"/>
              </a:spcAft>
              <a:buClr>
                <a:srgbClr val="00FF00"/>
              </a:buClr>
              <a:buSzPct val="25000"/>
              <a:buFont typeface="Cabin"/>
              <a:buNone/>
            </a:pPr>
            <a:r>
              <a:rPr lang="en-US" sz="3000" u="none" strike="noStrike" cap="none">
                <a:solidFill>
                  <a:srgbClr val="00FF00"/>
                </a:solidFill>
                <a:latin typeface="Arial" charset="0"/>
                <a:ea typeface="Arial" charset="0"/>
                <a:cs typeface="Arial" charset="0"/>
                <a:sym typeface="Cabin"/>
              </a:rPr>
              <a:t>    &lt;/xs:sequence&gt;</a:t>
            </a:r>
          </a:p>
          <a:p>
            <a:pPr marL="0" marR="0" lvl="0" indent="0" algn="l" rtl="0">
              <a:lnSpc>
                <a:spcPct val="100000"/>
              </a:lnSpc>
              <a:spcBef>
                <a:spcPts val="0"/>
              </a:spcBef>
              <a:spcAft>
                <a:spcPts val="0"/>
              </a:spcAft>
              <a:buClr>
                <a:srgbClr val="00FF00"/>
              </a:buClr>
              <a:buSzPct val="25000"/>
              <a:buFont typeface="Cabin"/>
              <a:buNone/>
            </a:pPr>
            <a:r>
              <a:rPr lang="en-US" sz="3000" u="none" strike="noStrike" cap="none">
                <a:solidFill>
                  <a:srgbClr val="00FF00"/>
                </a:solidFill>
                <a:latin typeface="Arial" charset="0"/>
                <a:ea typeface="Arial" charset="0"/>
                <a:cs typeface="Arial" charset="0"/>
                <a:sym typeface="Cabin"/>
              </a:rPr>
              <a:t>  &lt;/xs:complexType&gt;</a:t>
            </a:r>
          </a:p>
          <a:p>
            <a:pPr marL="0" marR="0" lvl="0" indent="0" algn="l" rtl="0">
              <a:lnSpc>
                <a:spcPct val="100000"/>
              </a:lnSpc>
              <a:spcBef>
                <a:spcPts val="0"/>
              </a:spcBef>
              <a:spcAft>
                <a:spcPts val="0"/>
              </a:spcAft>
              <a:buClr>
                <a:srgbClr val="00FF00"/>
              </a:buClr>
              <a:buSzPct val="25000"/>
              <a:buFont typeface="Cabin"/>
              <a:buNone/>
            </a:pPr>
            <a:r>
              <a:rPr lang="en-US" sz="3000" u="none" strike="noStrike" cap="none">
                <a:solidFill>
                  <a:srgbClr val="00FF00"/>
                </a:solidFill>
                <a:latin typeface="Arial" charset="0"/>
                <a:ea typeface="Arial" charset="0"/>
                <a:cs typeface="Arial" charset="0"/>
                <a:sym typeface="Cabin"/>
              </a:rPr>
              <a:t>&lt;/xs:element&gt;</a:t>
            </a:r>
          </a:p>
        </p:txBody>
      </p:sp>
      <p:sp>
        <p:nvSpPr>
          <p:cNvPr id="449" name="Shape 449"/>
          <p:cNvSpPr txBox="1"/>
          <p:nvPr/>
        </p:nvSpPr>
        <p:spPr>
          <a:xfrm>
            <a:off x="7807136" y="4035137"/>
            <a:ext cx="7505699" cy="3876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3000" u="none" strike="noStrike" cap="none">
                <a:solidFill>
                  <a:srgbClr val="00FF00"/>
                </a:solidFill>
                <a:latin typeface="Arial" charset="0"/>
                <a:ea typeface="Arial" charset="0"/>
                <a:cs typeface="Arial" charset="0"/>
                <a:sym typeface="Cabin"/>
              </a:rPr>
              <a:t>&lt;person&gt;</a:t>
            </a:r>
          </a:p>
          <a:p>
            <a:pPr marL="0" marR="0" lvl="0" indent="0" algn="l" rtl="0">
              <a:lnSpc>
                <a:spcPct val="100000"/>
              </a:lnSpc>
              <a:spcBef>
                <a:spcPts val="0"/>
              </a:spcBef>
              <a:spcAft>
                <a:spcPts val="0"/>
              </a:spcAft>
              <a:buClr>
                <a:srgbClr val="00FFFF"/>
              </a:buClr>
              <a:buSzPct val="25000"/>
              <a:buFont typeface="Cabin"/>
              <a:buNone/>
            </a:pPr>
            <a:r>
              <a:rPr lang="en-US" sz="3000" u="none" strike="noStrike" cap="none">
                <a:solidFill>
                  <a:srgbClr val="00FFFF"/>
                </a:solidFill>
                <a:latin typeface="Arial" charset="0"/>
                <a:ea typeface="Arial" charset="0"/>
                <a:cs typeface="Arial" charset="0"/>
                <a:sym typeface="Cabin"/>
              </a:rPr>
              <a:t>  &lt;full_name&gt;Tove Refsnes&lt;/full_name&gt;</a:t>
            </a:r>
          </a:p>
          <a:p>
            <a:pPr marL="0" marR="0" lvl="0" indent="0" algn="l" rtl="0">
              <a:lnSpc>
                <a:spcPct val="100000"/>
              </a:lnSpc>
              <a:spcBef>
                <a:spcPts val="0"/>
              </a:spcBef>
              <a:spcAft>
                <a:spcPts val="0"/>
              </a:spcAft>
              <a:buClr>
                <a:srgbClr val="FF7F00"/>
              </a:buClr>
              <a:buSzPct val="25000"/>
              <a:buFont typeface="Cabin"/>
              <a:buNone/>
            </a:pPr>
            <a:r>
              <a:rPr lang="en-US" sz="3000" u="none" strike="noStrike" cap="none">
                <a:solidFill>
                  <a:srgbClr val="FF7F00"/>
                </a:solidFill>
                <a:latin typeface="Arial" charset="0"/>
                <a:ea typeface="Arial" charset="0"/>
                <a:cs typeface="Arial" charset="0"/>
                <a:sym typeface="Cabin"/>
              </a:rPr>
              <a:t>  &lt;child_name&gt;Hege&lt;/child_name&gt;</a:t>
            </a:r>
          </a:p>
          <a:p>
            <a:pPr marL="0" marR="0" lvl="0" indent="0" algn="l" rtl="0">
              <a:lnSpc>
                <a:spcPct val="100000"/>
              </a:lnSpc>
              <a:spcBef>
                <a:spcPts val="0"/>
              </a:spcBef>
              <a:spcAft>
                <a:spcPts val="0"/>
              </a:spcAft>
              <a:buClr>
                <a:srgbClr val="FF7F00"/>
              </a:buClr>
              <a:buSzPct val="25000"/>
              <a:buFont typeface="Cabin"/>
              <a:buNone/>
            </a:pPr>
            <a:r>
              <a:rPr lang="en-US" sz="3000" u="none" strike="noStrike" cap="none">
                <a:solidFill>
                  <a:srgbClr val="FF7F00"/>
                </a:solidFill>
                <a:latin typeface="Arial" charset="0"/>
                <a:ea typeface="Arial" charset="0"/>
                <a:cs typeface="Arial" charset="0"/>
                <a:sym typeface="Cabin"/>
              </a:rPr>
              <a:t>  &lt;child_name&gt;Stale&lt;/child_name&gt;</a:t>
            </a:r>
          </a:p>
          <a:p>
            <a:pPr marL="0" marR="0" lvl="0" indent="0" algn="l" rtl="0">
              <a:lnSpc>
                <a:spcPct val="100000"/>
              </a:lnSpc>
              <a:spcBef>
                <a:spcPts val="0"/>
              </a:spcBef>
              <a:spcAft>
                <a:spcPts val="0"/>
              </a:spcAft>
              <a:buClr>
                <a:srgbClr val="FF7F00"/>
              </a:buClr>
              <a:buSzPct val="25000"/>
              <a:buFont typeface="Cabin"/>
              <a:buNone/>
            </a:pPr>
            <a:r>
              <a:rPr lang="en-US" sz="3000" u="none" strike="noStrike" cap="none">
                <a:solidFill>
                  <a:srgbClr val="FF7F00"/>
                </a:solidFill>
                <a:latin typeface="Arial" charset="0"/>
                <a:ea typeface="Arial" charset="0"/>
                <a:cs typeface="Arial" charset="0"/>
                <a:sym typeface="Cabin"/>
              </a:rPr>
              <a:t>  &lt;child_name&gt;Jim&lt;/child_name&gt;</a:t>
            </a:r>
          </a:p>
          <a:p>
            <a:pPr marL="0" marR="0" lvl="0" indent="0" algn="l" rtl="0">
              <a:lnSpc>
                <a:spcPct val="100000"/>
              </a:lnSpc>
              <a:spcBef>
                <a:spcPts val="0"/>
              </a:spcBef>
              <a:spcAft>
                <a:spcPts val="0"/>
              </a:spcAft>
              <a:buClr>
                <a:srgbClr val="FF7F00"/>
              </a:buClr>
              <a:buSzPct val="25000"/>
              <a:buFont typeface="Cabin"/>
              <a:buNone/>
            </a:pPr>
            <a:r>
              <a:rPr lang="en-US" sz="3000" u="none" strike="noStrike" cap="none">
                <a:solidFill>
                  <a:srgbClr val="FF7F00"/>
                </a:solidFill>
                <a:latin typeface="Arial" charset="0"/>
                <a:ea typeface="Arial" charset="0"/>
                <a:cs typeface="Arial" charset="0"/>
                <a:sym typeface="Cabin"/>
              </a:rPr>
              <a:t>  &lt;child_name&gt;Borge&lt;/child_name&gt;</a:t>
            </a:r>
          </a:p>
          <a:p>
            <a:pPr marL="0" marR="0" lvl="0" indent="0" algn="l" rtl="0">
              <a:lnSpc>
                <a:spcPct val="100000"/>
              </a:lnSpc>
              <a:spcBef>
                <a:spcPts val="0"/>
              </a:spcBef>
              <a:spcAft>
                <a:spcPts val="0"/>
              </a:spcAft>
              <a:buClr>
                <a:srgbClr val="00FF00"/>
              </a:buClr>
              <a:buSzPct val="25000"/>
              <a:buFont typeface="Cabin"/>
              <a:buNone/>
            </a:pPr>
            <a:r>
              <a:rPr lang="en-US" sz="3000" u="none" strike="noStrike" cap="none">
                <a:solidFill>
                  <a:srgbClr val="00FF00"/>
                </a:solidFill>
                <a:latin typeface="Arial" charset="0"/>
                <a:ea typeface="Arial" charset="0"/>
                <a:cs typeface="Arial" charset="0"/>
                <a:sym typeface="Cabin"/>
              </a:rPr>
              <a:t>&lt;/person&gt;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Shape 454"/>
          <p:cNvSpPr txBox="1">
            <a:spLocks noGrp="1"/>
          </p:cNvSpPr>
          <p:nvPr>
            <p:ph type="title"/>
          </p:nvPr>
        </p:nvSpPr>
        <p:spPr>
          <a:xfrm>
            <a:off x="10807700" y="774700"/>
            <a:ext cx="4279799" cy="229860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D966"/>
                </a:solidFill>
                <a:latin typeface="Arial" charset="0"/>
                <a:ea typeface="Arial" charset="0"/>
                <a:cs typeface="Arial" charset="0"/>
                <a:sym typeface="Cabin"/>
              </a:rPr>
              <a:t>XSD Data Types</a:t>
            </a:r>
          </a:p>
        </p:txBody>
      </p:sp>
      <p:sp>
        <p:nvSpPr>
          <p:cNvPr id="455" name="Shape 455"/>
          <p:cNvSpPr txBox="1"/>
          <p:nvPr/>
        </p:nvSpPr>
        <p:spPr>
          <a:xfrm>
            <a:off x="1501675" y="8280400"/>
            <a:ext cx="133824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u="sng" strike="noStrike" cap="none">
                <a:solidFill>
                  <a:srgbClr val="FFFF00"/>
                </a:solidFill>
                <a:latin typeface="Arial" charset="0"/>
                <a:ea typeface="Arial" charset="0"/>
                <a:cs typeface="Arial" charset="0"/>
                <a:sym typeface="Cabin"/>
                <a:hlinkClick r:id="rId3"/>
              </a:rPr>
              <a:t>http://www.w3schools.com/Schema/schema_dtypes_numeric.asp</a:t>
            </a:r>
          </a:p>
        </p:txBody>
      </p:sp>
      <p:sp>
        <p:nvSpPr>
          <p:cNvPr id="456" name="Shape 456"/>
          <p:cNvSpPr txBox="1"/>
          <p:nvPr/>
        </p:nvSpPr>
        <p:spPr>
          <a:xfrm>
            <a:off x="695325" y="1371600"/>
            <a:ext cx="10185300" cy="2705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3200" u="none" strike="noStrike" cap="none">
                <a:solidFill>
                  <a:srgbClr val="FF00FF"/>
                </a:solidFill>
                <a:latin typeface="Arial" charset="0"/>
                <a:ea typeface="Arial" charset="0"/>
                <a:cs typeface="Arial" charset="0"/>
                <a:sym typeface="Cabin"/>
              </a:rPr>
              <a:t>&lt;xs:element name="customer" type="xs:string"/&gt;</a:t>
            </a:r>
          </a:p>
          <a:p>
            <a:pPr marL="0" marR="0" lvl="0" indent="0" algn="l" rtl="0">
              <a:lnSpc>
                <a:spcPct val="100000"/>
              </a:lnSpc>
              <a:spcBef>
                <a:spcPts val="0"/>
              </a:spcBef>
              <a:spcAft>
                <a:spcPts val="0"/>
              </a:spcAft>
              <a:buClr>
                <a:srgbClr val="00FF00"/>
              </a:buClr>
              <a:buSzPct val="25000"/>
              <a:buFont typeface="Cabin"/>
              <a:buNone/>
            </a:pPr>
            <a:r>
              <a:rPr lang="en-US" sz="3200" u="none" strike="noStrike" cap="none">
                <a:solidFill>
                  <a:srgbClr val="00FF00"/>
                </a:solidFill>
                <a:latin typeface="Arial" charset="0"/>
                <a:ea typeface="Arial" charset="0"/>
                <a:cs typeface="Arial" charset="0"/>
                <a:sym typeface="Cabin"/>
              </a:rPr>
              <a:t>&lt;xs:element name="start" type="xs:date"/&gt;</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a:solidFill>
                  <a:srgbClr val="FF7F00"/>
                </a:solidFill>
                <a:latin typeface="Arial" charset="0"/>
                <a:ea typeface="Arial" charset="0"/>
                <a:cs typeface="Arial" charset="0"/>
                <a:sym typeface="Cabin"/>
              </a:rPr>
              <a:t>&lt;xs:element name="startdate" type="xs:dateTime"/&gt;</a:t>
            </a:r>
          </a:p>
          <a:p>
            <a:pPr marL="0" marR="0" lvl="0" indent="0" algn="l" rtl="0">
              <a:lnSpc>
                <a:spcPct val="100000"/>
              </a:lnSpc>
              <a:spcBef>
                <a:spcPts val="0"/>
              </a:spcBef>
              <a:spcAft>
                <a:spcPts val="0"/>
              </a:spcAft>
              <a:buClr>
                <a:srgbClr val="FFFF00"/>
              </a:buClr>
              <a:buSzPct val="25000"/>
              <a:buFont typeface="Cabin"/>
              <a:buNone/>
            </a:pPr>
            <a:r>
              <a:rPr lang="en-US" sz="3200" u="none" strike="noStrike" cap="none">
                <a:solidFill>
                  <a:srgbClr val="FFFF00"/>
                </a:solidFill>
                <a:latin typeface="Arial" charset="0"/>
                <a:ea typeface="Arial" charset="0"/>
                <a:cs typeface="Arial" charset="0"/>
                <a:sym typeface="Cabin"/>
              </a:rPr>
              <a:t>&lt;xs:element name="prize" type="xs:decimal"/&gt;</a:t>
            </a:r>
          </a:p>
          <a:p>
            <a:pPr marL="0" marR="0" lvl="0" indent="0" algn="l" rtl="0">
              <a:lnSpc>
                <a:spcPct val="100000"/>
              </a:lnSpc>
              <a:spcBef>
                <a:spcPts val="0"/>
              </a:spcBef>
              <a:spcAft>
                <a:spcPts val="0"/>
              </a:spcAft>
              <a:buClr>
                <a:srgbClr val="00FFFF"/>
              </a:buClr>
              <a:buSzPct val="25000"/>
              <a:buFont typeface="Cabin"/>
              <a:buNone/>
            </a:pPr>
            <a:r>
              <a:rPr lang="en-US" sz="3200" u="none" strike="noStrike" cap="none">
                <a:solidFill>
                  <a:srgbClr val="00FFFF"/>
                </a:solidFill>
                <a:latin typeface="Arial" charset="0"/>
                <a:ea typeface="Arial" charset="0"/>
                <a:cs typeface="Arial" charset="0"/>
                <a:sym typeface="Cabin"/>
              </a:rPr>
              <a:t>&lt;xs:element name="weeks" type="xs:integer"/&gt;</a:t>
            </a:r>
          </a:p>
        </p:txBody>
      </p:sp>
      <p:sp>
        <p:nvSpPr>
          <p:cNvPr id="457" name="Shape 457"/>
          <p:cNvSpPr txBox="1"/>
          <p:nvPr/>
        </p:nvSpPr>
        <p:spPr>
          <a:xfrm>
            <a:off x="6432550" y="4808537"/>
            <a:ext cx="8880475" cy="3324225"/>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3200" u="none" strike="noStrike" cap="none">
                <a:solidFill>
                  <a:srgbClr val="FF00FF"/>
                </a:solidFill>
                <a:latin typeface="Arial" charset="0"/>
                <a:ea typeface="Arial" charset="0"/>
                <a:cs typeface="Arial" charset="0"/>
                <a:sym typeface="Cabin"/>
              </a:rPr>
              <a:t>&lt;customer&gt;John Smith&lt;/customer&gt;</a:t>
            </a:r>
          </a:p>
          <a:p>
            <a:pPr marL="0" marR="0" lvl="0" indent="0" algn="l" rtl="0">
              <a:lnSpc>
                <a:spcPct val="100000"/>
              </a:lnSpc>
              <a:spcBef>
                <a:spcPts val="0"/>
              </a:spcBef>
              <a:spcAft>
                <a:spcPts val="0"/>
              </a:spcAft>
              <a:buClr>
                <a:srgbClr val="00FF00"/>
              </a:buClr>
              <a:buSzPct val="25000"/>
              <a:buFont typeface="Cabin"/>
              <a:buNone/>
            </a:pPr>
            <a:r>
              <a:rPr lang="en-US" sz="3200" u="none" strike="noStrike" cap="none">
                <a:solidFill>
                  <a:srgbClr val="00FF00"/>
                </a:solidFill>
                <a:latin typeface="Arial" charset="0"/>
                <a:ea typeface="Arial" charset="0"/>
                <a:cs typeface="Arial" charset="0"/>
                <a:sym typeface="Cabin"/>
              </a:rPr>
              <a:t>&lt;start&gt;2002-09-24&lt;/start&gt;</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a:solidFill>
                  <a:srgbClr val="FF7F00"/>
                </a:solidFill>
                <a:latin typeface="Arial" charset="0"/>
                <a:ea typeface="Arial" charset="0"/>
                <a:cs typeface="Arial" charset="0"/>
                <a:sym typeface="Cabin"/>
              </a:rPr>
              <a:t>&lt;startdate&gt;2002-05-30T09:30:10</a:t>
            </a:r>
            <a:r>
              <a:rPr lang="en-US" sz="3200" u="none" strike="noStrike" cap="none">
                <a:solidFill>
                  <a:schemeClr val="lt1"/>
                </a:solidFill>
                <a:latin typeface="Arial" charset="0"/>
                <a:ea typeface="Arial" charset="0"/>
                <a:cs typeface="Arial" charset="0"/>
                <a:sym typeface="Cabin"/>
              </a:rPr>
              <a:t>Z</a:t>
            </a:r>
            <a:r>
              <a:rPr lang="en-US" sz="3200" u="none" strike="noStrike" cap="none">
                <a:solidFill>
                  <a:srgbClr val="FF7F00"/>
                </a:solidFill>
                <a:latin typeface="Arial" charset="0"/>
                <a:ea typeface="Arial" charset="0"/>
                <a:cs typeface="Arial" charset="0"/>
                <a:sym typeface="Cabin"/>
              </a:rPr>
              <a:t>&lt;/startdate&gt;</a:t>
            </a:r>
          </a:p>
          <a:p>
            <a:pPr marL="0" marR="0" lvl="0" indent="0" algn="l" rtl="0">
              <a:lnSpc>
                <a:spcPct val="100000"/>
              </a:lnSpc>
              <a:spcBef>
                <a:spcPts val="0"/>
              </a:spcBef>
              <a:spcAft>
                <a:spcPts val="0"/>
              </a:spcAft>
              <a:buClr>
                <a:srgbClr val="FFFF00"/>
              </a:buClr>
              <a:buSzPct val="25000"/>
              <a:buFont typeface="Cabin"/>
              <a:buNone/>
            </a:pPr>
            <a:r>
              <a:rPr lang="en-US" sz="3200" u="none" strike="noStrike" cap="none">
                <a:solidFill>
                  <a:srgbClr val="FFFF00"/>
                </a:solidFill>
                <a:latin typeface="Arial" charset="0"/>
                <a:ea typeface="Arial" charset="0"/>
                <a:cs typeface="Arial" charset="0"/>
                <a:sym typeface="Cabin"/>
              </a:rPr>
              <a:t>&lt;prize&gt;999.50&lt;/prize&gt;</a:t>
            </a:r>
          </a:p>
          <a:p>
            <a:pPr marL="0" marR="0" lvl="0" indent="0" algn="l" rtl="0">
              <a:lnSpc>
                <a:spcPct val="100000"/>
              </a:lnSpc>
              <a:spcBef>
                <a:spcPts val="0"/>
              </a:spcBef>
              <a:spcAft>
                <a:spcPts val="0"/>
              </a:spcAft>
              <a:buClr>
                <a:srgbClr val="00FFFF"/>
              </a:buClr>
              <a:buSzPct val="25000"/>
              <a:buFont typeface="Cabin"/>
              <a:buNone/>
            </a:pPr>
            <a:r>
              <a:rPr lang="en-US" sz="3200" u="none" strike="noStrike" cap="none">
                <a:solidFill>
                  <a:srgbClr val="00FFFF"/>
                </a:solidFill>
                <a:latin typeface="Arial" charset="0"/>
                <a:ea typeface="Arial" charset="0"/>
                <a:cs typeface="Arial" charset="0"/>
                <a:sym typeface="Cabin"/>
              </a:rPr>
              <a:t>&lt;weeks&gt;30&lt;/weeks&gt;</a:t>
            </a:r>
          </a:p>
          <a:p>
            <a:pPr marL="0" marR="0" lvl="0" indent="0" algn="ctr" rtl="0">
              <a:lnSpc>
                <a:spcPct val="100000"/>
              </a:lnSpc>
              <a:spcBef>
                <a:spcPts val="0"/>
              </a:spcBef>
              <a:spcAft>
                <a:spcPts val="0"/>
              </a:spcAft>
              <a:buNone/>
            </a:pPr>
            <a:endParaRPr/>
          </a:p>
        </p:txBody>
      </p:sp>
      <p:sp>
        <p:nvSpPr>
          <p:cNvPr id="458" name="Shape 458"/>
          <p:cNvSpPr txBox="1"/>
          <p:nvPr/>
        </p:nvSpPr>
        <p:spPr>
          <a:xfrm>
            <a:off x="1087500" y="5187275"/>
            <a:ext cx="4189499" cy="22986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2700" u="none" strike="noStrike" cap="none">
                <a:solidFill>
                  <a:schemeClr val="lt1"/>
                </a:solidFill>
                <a:latin typeface="Arial" charset="0"/>
                <a:ea typeface="Arial" charset="0"/>
                <a:cs typeface="Arial" charset="0"/>
                <a:sym typeface="Cabin"/>
              </a:rPr>
              <a:t>It is common to represent time in UTC/GMT, given that servers are often scattered around the world.</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Shape 463"/>
          <p:cNvSpPr txBox="1">
            <a:spLocks noGrp="1"/>
          </p:cNvSpPr>
          <p:nvPr>
            <p:ph type="title"/>
          </p:nvPr>
        </p:nvSpPr>
        <p:spPr>
          <a:xfrm>
            <a:off x="1155700" y="241300"/>
            <a:ext cx="13931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a:solidFill>
                  <a:srgbClr val="FFD966"/>
                </a:solidFill>
                <a:latin typeface="Arial" charset="0"/>
                <a:ea typeface="Arial" charset="0"/>
                <a:cs typeface="Arial" charset="0"/>
                <a:sym typeface="Cabin"/>
              </a:rPr>
              <a:t>ISO 8601 Date/Time Format</a:t>
            </a:r>
          </a:p>
        </p:txBody>
      </p:sp>
      <p:sp>
        <p:nvSpPr>
          <p:cNvPr id="464" name="Shape 464"/>
          <p:cNvSpPr txBox="1"/>
          <p:nvPr/>
        </p:nvSpPr>
        <p:spPr>
          <a:xfrm>
            <a:off x="1231900" y="2825750"/>
            <a:ext cx="11482500" cy="1155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7200" u="none" strike="noStrike" cap="none">
                <a:solidFill>
                  <a:srgbClr val="FF00FF"/>
                </a:solidFill>
                <a:latin typeface="Arial" charset="0"/>
                <a:ea typeface="Arial" charset="0"/>
                <a:cs typeface="Arial" charset="0"/>
                <a:sym typeface="Cabin"/>
              </a:rPr>
              <a:t>2002-05-30</a:t>
            </a:r>
            <a:r>
              <a:rPr lang="en-US" sz="7200" u="none" strike="noStrike" cap="none">
                <a:solidFill>
                  <a:srgbClr val="FF7F00"/>
                </a:solidFill>
                <a:latin typeface="Arial" charset="0"/>
                <a:ea typeface="Arial" charset="0"/>
                <a:cs typeface="Arial" charset="0"/>
                <a:sym typeface="Cabin"/>
              </a:rPr>
              <a:t>T</a:t>
            </a:r>
            <a:r>
              <a:rPr lang="en-US" sz="7200" u="none" strike="noStrike" cap="none">
                <a:solidFill>
                  <a:srgbClr val="00FF00"/>
                </a:solidFill>
                <a:latin typeface="Arial" charset="0"/>
                <a:ea typeface="Arial" charset="0"/>
                <a:cs typeface="Arial" charset="0"/>
                <a:sym typeface="Cabin"/>
              </a:rPr>
              <a:t>09:30:10</a:t>
            </a:r>
            <a:r>
              <a:rPr lang="en-US" sz="7200" u="none" strike="noStrike" cap="none">
                <a:solidFill>
                  <a:srgbClr val="FF7F00"/>
                </a:solidFill>
                <a:latin typeface="Arial" charset="0"/>
                <a:ea typeface="Arial" charset="0"/>
                <a:cs typeface="Arial" charset="0"/>
                <a:sym typeface="Cabin"/>
              </a:rPr>
              <a:t>Z</a:t>
            </a:r>
          </a:p>
        </p:txBody>
      </p:sp>
      <p:sp>
        <p:nvSpPr>
          <p:cNvPr id="465" name="Shape 465"/>
          <p:cNvSpPr txBox="1"/>
          <p:nvPr/>
        </p:nvSpPr>
        <p:spPr>
          <a:xfrm>
            <a:off x="1228725" y="5143500"/>
            <a:ext cx="38075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00FF"/>
                </a:solidFill>
                <a:latin typeface="Arial" charset="0"/>
                <a:ea typeface="Arial" charset="0"/>
                <a:cs typeface="Arial" charset="0"/>
                <a:sym typeface="Cabin"/>
              </a:rPr>
              <a:t>Year-month-day</a:t>
            </a:r>
          </a:p>
        </p:txBody>
      </p:sp>
      <p:sp>
        <p:nvSpPr>
          <p:cNvPr id="466" name="Shape 466"/>
          <p:cNvSpPr txBox="1"/>
          <p:nvPr/>
        </p:nvSpPr>
        <p:spPr>
          <a:xfrm>
            <a:off x="6351587" y="5257800"/>
            <a:ext cx="22937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3600" u="none" strike="noStrike" cap="none">
                <a:solidFill>
                  <a:srgbClr val="00FF00"/>
                </a:solidFill>
                <a:latin typeface="Arial" charset="0"/>
                <a:ea typeface="Arial" charset="0"/>
                <a:cs typeface="Arial" charset="0"/>
                <a:sym typeface="Cabin"/>
              </a:rPr>
              <a:t>Time of day</a:t>
            </a:r>
          </a:p>
        </p:txBody>
      </p:sp>
      <p:sp>
        <p:nvSpPr>
          <p:cNvPr id="467" name="Shape 467"/>
          <p:cNvSpPr txBox="1"/>
          <p:nvPr/>
        </p:nvSpPr>
        <p:spPr>
          <a:xfrm>
            <a:off x="9793275" y="5092700"/>
            <a:ext cx="5294399" cy="16638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Timezone - typically specified in UTC / GMT rather than local time zone.</a:t>
            </a:r>
          </a:p>
        </p:txBody>
      </p:sp>
      <p:sp>
        <p:nvSpPr>
          <p:cNvPr id="468" name="Shape 468"/>
          <p:cNvSpPr txBox="1"/>
          <p:nvPr/>
        </p:nvSpPr>
        <p:spPr>
          <a:xfrm>
            <a:off x="3695100" y="7710250"/>
            <a:ext cx="83873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u="sng" strike="noStrike" cap="none">
                <a:solidFill>
                  <a:srgbClr val="FFFF00"/>
                </a:solidFill>
                <a:latin typeface="Arial" charset="0"/>
                <a:ea typeface="Arial" charset="0"/>
                <a:cs typeface="Arial" charset="0"/>
                <a:sym typeface="Cabin"/>
                <a:hlinkClick r:id="rId3"/>
              </a:rPr>
              <a:t>http://en.wikipedia.org/wiki/ISO_8601</a:t>
            </a:r>
          </a:p>
        </p:txBody>
      </p:sp>
      <p:sp>
        <p:nvSpPr>
          <p:cNvPr id="469" name="Shape 469"/>
          <p:cNvSpPr txBox="1"/>
          <p:nvPr/>
        </p:nvSpPr>
        <p:spPr>
          <a:xfrm>
            <a:off x="2343325" y="8267700"/>
            <a:ext cx="114825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u="sng" strike="noStrike" cap="none">
                <a:solidFill>
                  <a:srgbClr val="FFFF00"/>
                </a:solidFill>
                <a:latin typeface="Arial" charset="0"/>
                <a:ea typeface="Arial" charset="0"/>
                <a:cs typeface="Arial" charset="0"/>
                <a:sym typeface="Cabin"/>
                <a:hlinkClick r:id="rId4"/>
              </a:rPr>
              <a:t>http://en.wikipedia.org/wiki/Coordinated_Universal_Time</a:t>
            </a:r>
          </a:p>
        </p:txBody>
      </p:sp>
      <p:cxnSp>
        <p:nvCxnSpPr>
          <p:cNvPr id="470" name="Shape 470"/>
          <p:cNvCxnSpPr/>
          <p:nvPr/>
        </p:nvCxnSpPr>
        <p:spPr>
          <a:xfrm flipH="1">
            <a:off x="2874961" y="4135437"/>
            <a:ext cx="314324" cy="952499"/>
          </a:xfrm>
          <a:prstGeom prst="straightConnector1">
            <a:avLst/>
          </a:prstGeom>
          <a:noFill/>
          <a:ln w="76200" cap="rnd" cmpd="sng">
            <a:solidFill>
              <a:srgbClr val="FF00FF"/>
            </a:solidFill>
            <a:prstDash val="solid"/>
            <a:miter/>
            <a:headEnd type="stealth" w="med" len="med"/>
            <a:tailEnd type="none" w="med" len="med"/>
          </a:ln>
        </p:spPr>
      </p:cxnSp>
      <p:cxnSp>
        <p:nvCxnSpPr>
          <p:cNvPr id="471" name="Shape 471"/>
          <p:cNvCxnSpPr/>
          <p:nvPr/>
        </p:nvCxnSpPr>
        <p:spPr>
          <a:xfrm flipH="1">
            <a:off x="7556461" y="4025900"/>
            <a:ext cx="4799" cy="1131899"/>
          </a:xfrm>
          <a:prstGeom prst="straightConnector1">
            <a:avLst/>
          </a:prstGeom>
          <a:noFill/>
          <a:ln w="76200" cap="rnd" cmpd="sng">
            <a:solidFill>
              <a:srgbClr val="00FF00"/>
            </a:solidFill>
            <a:prstDash val="solid"/>
            <a:miter/>
            <a:headEnd type="stealth" w="med" len="med"/>
            <a:tailEnd type="none" w="med" len="med"/>
          </a:ln>
        </p:spPr>
      </p:cxnSp>
      <p:cxnSp>
        <p:nvCxnSpPr>
          <p:cNvPr id="472" name="Shape 472"/>
          <p:cNvCxnSpPr/>
          <p:nvPr/>
        </p:nvCxnSpPr>
        <p:spPr>
          <a:xfrm>
            <a:off x="10995025" y="4002087"/>
            <a:ext cx="358799" cy="888899"/>
          </a:xfrm>
          <a:prstGeom prst="straightConnector1">
            <a:avLst/>
          </a:prstGeom>
          <a:noFill/>
          <a:ln w="76200" cap="rnd" cmpd="sng">
            <a:solidFill>
              <a:srgbClr val="FF7F00"/>
            </a:solidFill>
            <a:prstDash val="solid"/>
            <a:miter/>
            <a:headEnd type="stealth" w="med" len="med"/>
            <a:tailEnd type="none" w="med" len="med"/>
          </a:ln>
        </p:spPr>
      </p:cxn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pic>
        <p:nvPicPr>
          <p:cNvPr id="477" name="Shape 477"/>
          <p:cNvPicPr preferRelativeResize="0"/>
          <p:nvPr/>
        </p:nvPicPr>
        <p:blipFill rotWithShape="1">
          <a:blip r:embed="rId3">
            <a:alphaModFix/>
          </a:blip>
          <a:srcRect/>
          <a:stretch/>
        </p:blipFill>
        <p:spPr>
          <a:xfrm>
            <a:off x="203200" y="152400"/>
            <a:ext cx="13373099" cy="8166099"/>
          </a:xfrm>
          <a:prstGeom prst="rect">
            <a:avLst/>
          </a:prstGeom>
          <a:noFill/>
          <a:ln>
            <a:noFill/>
          </a:ln>
        </p:spPr>
      </p:pic>
      <p:pic>
        <p:nvPicPr>
          <p:cNvPr id="478" name="Shape 478"/>
          <p:cNvPicPr preferRelativeResize="0"/>
          <p:nvPr/>
        </p:nvPicPr>
        <p:blipFill rotWithShape="1">
          <a:blip r:embed="rId4">
            <a:alphaModFix/>
          </a:blip>
          <a:srcRect/>
          <a:stretch/>
        </p:blipFill>
        <p:spPr>
          <a:xfrm>
            <a:off x="7213600" y="5105400"/>
            <a:ext cx="9512299" cy="3733800"/>
          </a:xfrm>
          <a:prstGeom prst="rect">
            <a:avLst/>
          </a:prstGeom>
          <a:noFill/>
          <a:ln>
            <a:noFill/>
          </a:ln>
        </p:spPr>
      </p:pic>
      <p:sp>
        <p:nvSpPr>
          <p:cNvPr id="479" name="Shape 479"/>
          <p:cNvSpPr/>
          <p:nvPr/>
        </p:nvSpPr>
        <p:spPr>
          <a:xfrm>
            <a:off x="635000" y="4826000"/>
            <a:ext cx="1270000" cy="1270000"/>
          </a:xfrm>
          <a:prstGeom prst="rightArrow">
            <a:avLst>
              <a:gd name="adj1" fmla="val 12096"/>
              <a:gd name="adj2" fmla="val 26041"/>
            </a:avLst>
          </a:prstGeom>
          <a:blipFill rotWithShape="1">
            <a:blip r:embed="rId5">
              <a:alphaModFix/>
            </a:blip>
            <a:stretch>
              <a:fillRect/>
            </a:stretch>
          </a:blip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
        <p:nvSpPr>
          <p:cNvPr id="484" name="Shape 484"/>
          <p:cNvSpPr txBox="1"/>
          <p:nvPr/>
        </p:nvSpPr>
        <p:spPr>
          <a:xfrm>
            <a:off x="2252250" y="8281750"/>
            <a:ext cx="122709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3000" u="sng" strike="noStrike" cap="none">
                <a:solidFill>
                  <a:srgbClr val="FFFF00"/>
                </a:solidFill>
                <a:latin typeface="Arial" charset="0"/>
                <a:ea typeface="Arial" charset="0"/>
                <a:cs typeface="Arial" charset="0"/>
                <a:sym typeface="Cabin"/>
                <a:hlinkClick r:id="rId3"/>
              </a:rPr>
              <a:t>http://www.w3schools.com/Schema/schema_example.asp</a:t>
            </a:r>
          </a:p>
        </p:txBody>
      </p:sp>
      <p:pic>
        <p:nvPicPr>
          <p:cNvPr id="485" name="Shape 485"/>
          <p:cNvPicPr preferRelativeResize="0"/>
          <p:nvPr/>
        </p:nvPicPr>
        <p:blipFill rotWithShape="1">
          <a:blip r:embed="rId4">
            <a:alphaModFix/>
          </a:blip>
          <a:srcRect/>
          <a:stretch/>
        </p:blipFill>
        <p:spPr>
          <a:xfrm>
            <a:off x="3632200" y="190500"/>
            <a:ext cx="8694736" cy="81153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0" name="Shape 490"/>
          <p:cNvSpPr txBox="1"/>
          <p:nvPr/>
        </p:nvSpPr>
        <p:spPr>
          <a:xfrm>
            <a:off x="1549400" y="831850"/>
            <a:ext cx="10198099" cy="65023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a:solidFill>
                  <a:schemeClr val="lt1"/>
                </a:solidFill>
                <a:latin typeface="Courier New"/>
                <a:ea typeface="Courier New"/>
                <a:cs typeface="Courier New"/>
                <a:sym typeface="Courier New"/>
              </a:rPr>
              <a:t>import xml.etree.ElementTree as ET</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a:solidFill>
                  <a:schemeClr val="lt1"/>
                </a:solidFill>
                <a:latin typeface="Courier New"/>
                <a:ea typeface="Courier New"/>
                <a:cs typeface="Courier New"/>
                <a:sym typeface="Courier New"/>
              </a:rPr>
              <a:t>data = '''&lt;person&gt;</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a:solidFill>
                  <a:schemeClr val="lt1"/>
                </a:solidFill>
                <a:latin typeface="Courier New"/>
                <a:ea typeface="Courier New"/>
                <a:cs typeface="Courier New"/>
                <a:sym typeface="Courier New"/>
              </a:rPr>
              <a:t>  &lt;name&gt;Chuck&lt;/name&gt;</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a:solidFill>
                  <a:schemeClr val="lt1"/>
                </a:solidFill>
                <a:latin typeface="Courier New"/>
                <a:ea typeface="Courier New"/>
                <a:cs typeface="Courier New"/>
                <a:sym typeface="Courier New"/>
              </a:rPr>
              <a:t>  &lt;phone type="intl"&gt;</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a:solidFill>
                  <a:schemeClr val="lt1"/>
                </a:solidFill>
                <a:latin typeface="Courier New"/>
                <a:ea typeface="Courier New"/>
                <a:cs typeface="Courier New"/>
                <a:sym typeface="Courier New"/>
              </a:rPr>
              <a:t>     +1 734 303 4456</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a:solidFill>
                  <a:schemeClr val="lt1"/>
                </a:solidFill>
                <a:latin typeface="Courier New"/>
                <a:ea typeface="Courier New"/>
                <a:cs typeface="Courier New"/>
                <a:sym typeface="Courier New"/>
              </a:rPr>
              <a:t>   &lt;/phone&gt;</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a:solidFill>
                  <a:schemeClr val="lt1"/>
                </a:solidFill>
                <a:latin typeface="Courier New"/>
                <a:ea typeface="Courier New"/>
                <a:cs typeface="Courier New"/>
                <a:sym typeface="Courier New"/>
              </a:rPr>
              <a:t>   &lt;email hide="yes"/&gt;</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a:solidFill>
                  <a:schemeClr val="lt1"/>
                </a:solidFill>
                <a:latin typeface="Courier New"/>
                <a:ea typeface="Courier New"/>
                <a:cs typeface="Courier New"/>
                <a:sym typeface="Courier New"/>
              </a:rPr>
              <a:t>&lt;/person&gt;'''</a:t>
            </a:r>
          </a:p>
          <a:p>
            <a:pPr marL="0" marR="0" lvl="0" indent="0" algn="ctr" rtl="0">
              <a:lnSpc>
                <a:spcPct val="100000"/>
              </a:lnSpc>
              <a:spcBef>
                <a:spcPts val="0"/>
              </a:spcBef>
              <a:spcAft>
                <a:spcPts val="0"/>
              </a:spcAft>
              <a:buNone/>
            </a:pPr>
            <a:endParaRPr sz="3000" b="1"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a:solidFill>
                  <a:schemeClr val="lt1"/>
                </a:solidFill>
                <a:latin typeface="Courier New"/>
                <a:ea typeface="Courier New"/>
                <a:cs typeface="Courier New"/>
                <a:sym typeface="Courier New"/>
              </a:rPr>
              <a:t>tree = ET.fromstring(data)</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a:solidFill>
                  <a:schemeClr val="lt1"/>
                </a:solidFill>
                <a:latin typeface="Courier New"/>
                <a:ea typeface="Courier New"/>
                <a:cs typeface="Courier New"/>
                <a:sym typeface="Courier New"/>
              </a:rPr>
              <a:t>print 'Name:',tree.find('name').text</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a:solidFill>
                  <a:schemeClr val="lt1"/>
                </a:solidFill>
                <a:latin typeface="Courier New"/>
                <a:ea typeface="Courier New"/>
                <a:cs typeface="Courier New"/>
                <a:sym typeface="Courier New"/>
              </a:rPr>
              <a:t>print 'Attr:',tree.find('email').get('hide')</a:t>
            </a:r>
          </a:p>
        </p:txBody>
      </p:sp>
      <p:sp>
        <p:nvSpPr>
          <p:cNvPr id="491" name="Shape 491"/>
          <p:cNvSpPr txBox="1"/>
          <p:nvPr/>
        </p:nvSpPr>
        <p:spPr>
          <a:xfrm>
            <a:off x="12925425" y="450850"/>
            <a:ext cx="1714500" cy="558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ourier New"/>
              <a:buNone/>
            </a:pPr>
            <a:r>
              <a:rPr lang="en-US" sz="3000" b="0" i="0" u="none" strike="noStrike" cap="none">
                <a:solidFill>
                  <a:srgbClr val="FFFF00"/>
                </a:solidFill>
                <a:latin typeface="Courier New"/>
                <a:ea typeface="Courier New"/>
                <a:cs typeface="Courier New"/>
                <a:sym typeface="Courier New"/>
              </a:rPr>
              <a:t>xml1.py</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Shape 496"/>
          <p:cNvSpPr txBox="1"/>
          <p:nvPr/>
        </p:nvSpPr>
        <p:spPr>
          <a:xfrm>
            <a:off x="1270000" y="349250"/>
            <a:ext cx="10972799" cy="848994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a:solidFill>
                  <a:schemeClr val="lt1"/>
                </a:solidFill>
                <a:latin typeface="Courier New"/>
                <a:ea typeface="Courier New"/>
                <a:cs typeface="Courier New"/>
                <a:sym typeface="Courier New"/>
              </a:rPr>
              <a:t>import xml.etree.ElementTree as ET</a:t>
            </a:r>
          </a:p>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a:solidFill>
                  <a:schemeClr val="lt1"/>
                </a:solidFill>
                <a:latin typeface="Courier New"/>
                <a:ea typeface="Courier New"/>
                <a:cs typeface="Courier New"/>
                <a:sym typeface="Courier New"/>
              </a:rPr>
              <a:t>input = '''&lt;stuff&gt;</a:t>
            </a:r>
          </a:p>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a:solidFill>
                  <a:schemeClr val="lt1"/>
                </a:solidFill>
                <a:latin typeface="Courier New"/>
                <a:ea typeface="Courier New"/>
                <a:cs typeface="Courier New"/>
                <a:sym typeface="Courier New"/>
              </a:rPr>
              <a:t>    &lt;users&gt;</a:t>
            </a:r>
          </a:p>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a:solidFill>
                  <a:schemeClr val="lt1"/>
                </a:solidFill>
                <a:latin typeface="Courier New"/>
                <a:ea typeface="Courier New"/>
                <a:cs typeface="Courier New"/>
                <a:sym typeface="Courier New"/>
              </a:rPr>
              <a:t>        &lt;user x="2"&gt;</a:t>
            </a:r>
          </a:p>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a:solidFill>
                  <a:schemeClr val="lt1"/>
                </a:solidFill>
                <a:latin typeface="Courier New"/>
                <a:ea typeface="Courier New"/>
                <a:cs typeface="Courier New"/>
                <a:sym typeface="Courier New"/>
              </a:rPr>
              <a:t>            &lt;id&gt;001&lt;/id&gt;</a:t>
            </a:r>
          </a:p>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a:solidFill>
                  <a:schemeClr val="lt1"/>
                </a:solidFill>
                <a:latin typeface="Courier New"/>
                <a:ea typeface="Courier New"/>
                <a:cs typeface="Courier New"/>
                <a:sym typeface="Courier New"/>
              </a:rPr>
              <a:t>            &lt;name&gt;Chuck&lt;/name&gt;</a:t>
            </a:r>
          </a:p>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a:solidFill>
                  <a:schemeClr val="lt1"/>
                </a:solidFill>
                <a:latin typeface="Courier New"/>
                <a:ea typeface="Courier New"/>
                <a:cs typeface="Courier New"/>
                <a:sym typeface="Courier New"/>
              </a:rPr>
              <a:t>        &lt;/user&gt;</a:t>
            </a:r>
          </a:p>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a:solidFill>
                  <a:schemeClr val="lt1"/>
                </a:solidFill>
                <a:latin typeface="Courier New"/>
                <a:ea typeface="Courier New"/>
                <a:cs typeface="Courier New"/>
                <a:sym typeface="Courier New"/>
              </a:rPr>
              <a:t>        &lt;user x="7"&gt;</a:t>
            </a:r>
          </a:p>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a:solidFill>
                  <a:schemeClr val="lt1"/>
                </a:solidFill>
                <a:latin typeface="Courier New"/>
                <a:ea typeface="Courier New"/>
                <a:cs typeface="Courier New"/>
                <a:sym typeface="Courier New"/>
              </a:rPr>
              <a:t>            &lt;id&gt;009&lt;/id&gt;</a:t>
            </a:r>
          </a:p>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a:solidFill>
                  <a:schemeClr val="lt1"/>
                </a:solidFill>
                <a:latin typeface="Courier New"/>
                <a:ea typeface="Courier New"/>
                <a:cs typeface="Courier New"/>
                <a:sym typeface="Courier New"/>
              </a:rPr>
              <a:t>            &lt;name&gt;Brent&lt;/name&gt;</a:t>
            </a:r>
          </a:p>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a:solidFill>
                  <a:schemeClr val="lt1"/>
                </a:solidFill>
                <a:latin typeface="Courier New"/>
                <a:ea typeface="Courier New"/>
                <a:cs typeface="Courier New"/>
                <a:sym typeface="Courier New"/>
              </a:rPr>
              <a:t>        &lt;/user&gt;</a:t>
            </a:r>
          </a:p>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a:solidFill>
                  <a:schemeClr val="lt1"/>
                </a:solidFill>
                <a:latin typeface="Courier New"/>
                <a:ea typeface="Courier New"/>
                <a:cs typeface="Courier New"/>
                <a:sym typeface="Courier New"/>
              </a:rPr>
              <a:t>    &lt;/users&gt;</a:t>
            </a:r>
          </a:p>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a:solidFill>
                  <a:schemeClr val="lt1"/>
                </a:solidFill>
                <a:latin typeface="Courier New"/>
                <a:ea typeface="Courier New"/>
                <a:cs typeface="Courier New"/>
                <a:sym typeface="Courier New"/>
              </a:rPr>
              <a:t>&lt;/stuff&gt;'''</a:t>
            </a:r>
          </a:p>
          <a:p>
            <a:pPr marL="0" marR="0" lvl="0" indent="0" algn="ctr" rtl="0">
              <a:lnSpc>
                <a:spcPct val="100000"/>
              </a:lnSpc>
              <a:spcBef>
                <a:spcPts val="0"/>
              </a:spcBef>
              <a:spcAft>
                <a:spcPts val="0"/>
              </a:spcAft>
              <a:buNone/>
            </a:pPr>
            <a:endParaRPr sz="2400" b="1"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a:solidFill>
                  <a:schemeClr val="lt1"/>
                </a:solidFill>
                <a:latin typeface="Courier New"/>
                <a:ea typeface="Courier New"/>
                <a:cs typeface="Courier New"/>
                <a:sym typeface="Courier New"/>
              </a:rPr>
              <a:t>stuff = ET.fromstring(input)</a:t>
            </a:r>
          </a:p>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a:solidFill>
                  <a:schemeClr val="lt1"/>
                </a:solidFill>
                <a:latin typeface="Courier New"/>
                <a:ea typeface="Courier New"/>
                <a:cs typeface="Courier New"/>
                <a:sym typeface="Courier New"/>
              </a:rPr>
              <a:t>lst = stuff.findall('users/user')</a:t>
            </a:r>
          </a:p>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a:solidFill>
                  <a:schemeClr val="lt1"/>
                </a:solidFill>
                <a:latin typeface="Courier New"/>
                <a:ea typeface="Courier New"/>
                <a:cs typeface="Courier New"/>
                <a:sym typeface="Courier New"/>
              </a:rPr>
              <a:t>print 'User count:', len(lst)</a:t>
            </a:r>
          </a:p>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a:solidFill>
                  <a:schemeClr val="lt1"/>
                </a:solidFill>
                <a:latin typeface="Courier New"/>
                <a:ea typeface="Courier New"/>
                <a:cs typeface="Courier New"/>
                <a:sym typeface="Courier New"/>
              </a:rPr>
              <a:t>for item in lst:</a:t>
            </a:r>
          </a:p>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a:solidFill>
                  <a:schemeClr val="lt1"/>
                </a:solidFill>
                <a:latin typeface="Courier New"/>
                <a:ea typeface="Courier New"/>
                <a:cs typeface="Courier New"/>
                <a:sym typeface="Courier New"/>
              </a:rPr>
              <a:t>    print 'Name', item.find('name').text</a:t>
            </a:r>
          </a:p>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a:solidFill>
                  <a:schemeClr val="lt1"/>
                </a:solidFill>
                <a:latin typeface="Courier New"/>
                <a:ea typeface="Courier New"/>
                <a:cs typeface="Courier New"/>
                <a:sym typeface="Courier New"/>
              </a:rPr>
              <a:t>    print 'Id', item.find('id').text</a:t>
            </a:r>
          </a:p>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a:solidFill>
                  <a:schemeClr val="lt1"/>
                </a:solidFill>
                <a:latin typeface="Courier New"/>
                <a:ea typeface="Courier New"/>
                <a:cs typeface="Courier New"/>
                <a:sym typeface="Courier New"/>
              </a:rPr>
              <a:t>    print 'Attribute', item.get("x")</a:t>
            </a:r>
          </a:p>
        </p:txBody>
      </p:sp>
      <p:sp>
        <p:nvSpPr>
          <p:cNvPr id="497" name="Shape 497"/>
          <p:cNvSpPr txBox="1"/>
          <p:nvPr/>
        </p:nvSpPr>
        <p:spPr>
          <a:xfrm>
            <a:off x="12925425" y="450850"/>
            <a:ext cx="1714500" cy="558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ourier New"/>
              <a:buNone/>
            </a:pPr>
            <a:r>
              <a:rPr lang="en-US" sz="3000" b="0" i="0" u="none" strike="noStrike" cap="none">
                <a:solidFill>
                  <a:srgbClr val="FFFF00"/>
                </a:solidFill>
                <a:latin typeface="Courier New"/>
                <a:ea typeface="Courier New"/>
                <a:cs typeface="Courier New"/>
                <a:sym typeface="Courier New"/>
              </a:rPr>
              <a:t>xml2.py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Shape 219"/>
          <p:cNvSpPr txBox="1">
            <a:spLocks noGrp="1"/>
          </p:cNvSpPr>
          <p:nvPr>
            <p:ph type="title"/>
          </p:nvPr>
        </p:nvSpPr>
        <p:spPr>
          <a:xfrm>
            <a:off x="1155700" y="241300"/>
            <a:ext cx="13931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D966"/>
                </a:solidFill>
                <a:latin typeface="Arial" charset="0"/>
                <a:ea typeface="Arial" charset="0"/>
                <a:cs typeface="Arial" charset="0"/>
                <a:sym typeface="Cabin"/>
              </a:rPr>
              <a:t>Sending Data across the </a:t>
            </a:r>
            <a:r>
              <a:rPr lang="en-US" sz="7600" b="1" i="0" u="none" strike="noStrike" cap="none">
                <a:solidFill>
                  <a:srgbClr val="FFD966"/>
                </a:solidFill>
                <a:latin typeface="Arial"/>
                <a:ea typeface="Arial"/>
                <a:cs typeface="Arial"/>
                <a:sym typeface="Arial"/>
              </a:rPr>
              <a:t>“</a:t>
            </a:r>
            <a:r>
              <a:rPr lang="en-US" sz="7600" u="none" strike="noStrike" cap="none">
                <a:solidFill>
                  <a:srgbClr val="FFD966"/>
                </a:solidFill>
                <a:latin typeface="Arial" charset="0"/>
                <a:ea typeface="Arial" charset="0"/>
                <a:cs typeface="Arial" charset="0"/>
                <a:sym typeface="Cabin"/>
              </a:rPr>
              <a:t>Net</a:t>
            </a:r>
            <a:r>
              <a:rPr lang="en-US" sz="7600" b="1" i="0" u="none" strike="noStrike" cap="none">
                <a:solidFill>
                  <a:srgbClr val="FFD966"/>
                </a:solidFill>
                <a:latin typeface="Arial"/>
                <a:ea typeface="Arial"/>
                <a:cs typeface="Arial"/>
                <a:sym typeface="Arial"/>
              </a:rPr>
              <a:t>”</a:t>
            </a:r>
          </a:p>
        </p:txBody>
      </p:sp>
      <p:sp>
        <p:nvSpPr>
          <p:cNvPr id="220" name="Shape 220"/>
          <p:cNvSpPr txBox="1"/>
          <p:nvPr/>
        </p:nvSpPr>
        <p:spPr>
          <a:xfrm>
            <a:off x="850900" y="4394200"/>
            <a:ext cx="3174999" cy="2400300"/>
          </a:xfrm>
          <a:prstGeom prst="rect">
            <a:avLst/>
          </a:prstGeom>
          <a:noFill/>
          <a:ln w="63500" cap="rnd" cmpd="sng">
            <a:solidFill>
              <a:srgbClr val="FF00FF"/>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700" u="none" strike="noStrike" cap="none">
                <a:solidFill>
                  <a:schemeClr val="lt1"/>
                </a:solidFill>
                <a:latin typeface="Arial" charset="0"/>
                <a:ea typeface="Arial" charset="0"/>
                <a:cs typeface="Arial" charset="0"/>
                <a:sym typeface="Cabin"/>
              </a:rPr>
              <a:t>Python</a:t>
            </a:r>
          </a:p>
          <a:p>
            <a:pPr marL="0" marR="0" lvl="0" indent="0" algn="ctr" rtl="0">
              <a:lnSpc>
                <a:spcPct val="100000"/>
              </a:lnSpc>
              <a:spcBef>
                <a:spcPts val="0"/>
              </a:spcBef>
              <a:spcAft>
                <a:spcPts val="0"/>
              </a:spcAft>
              <a:buClr>
                <a:schemeClr val="lt1"/>
              </a:buClr>
              <a:buSzPct val="25000"/>
              <a:buFont typeface="Cabin"/>
              <a:buNone/>
            </a:pPr>
            <a:r>
              <a:rPr lang="en-US" sz="4700" u="none" strike="noStrike" cap="none">
                <a:solidFill>
                  <a:schemeClr val="lt1"/>
                </a:solidFill>
                <a:latin typeface="Arial" charset="0"/>
                <a:ea typeface="Arial" charset="0"/>
                <a:cs typeface="Arial" charset="0"/>
                <a:sym typeface="Cabin"/>
              </a:rPr>
              <a:t>Dictionary</a:t>
            </a:r>
          </a:p>
        </p:txBody>
      </p:sp>
      <p:sp>
        <p:nvSpPr>
          <p:cNvPr id="221" name="Shape 221"/>
          <p:cNvSpPr txBox="1"/>
          <p:nvPr/>
        </p:nvSpPr>
        <p:spPr>
          <a:xfrm>
            <a:off x="12204700" y="4394200"/>
            <a:ext cx="3174999" cy="2400300"/>
          </a:xfrm>
          <a:prstGeom prst="rect">
            <a:avLst/>
          </a:prstGeom>
          <a:noFill/>
          <a:ln w="63500" cap="rnd" cmpd="sng">
            <a:solidFill>
              <a:srgbClr val="FF00FF"/>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700" u="none" strike="noStrike" cap="none">
                <a:solidFill>
                  <a:schemeClr val="lt1"/>
                </a:solidFill>
                <a:latin typeface="Arial" charset="0"/>
                <a:ea typeface="Arial" charset="0"/>
                <a:cs typeface="Arial" charset="0"/>
                <a:sym typeface="Cabin"/>
              </a:rPr>
              <a:t>Java</a:t>
            </a:r>
          </a:p>
          <a:p>
            <a:pPr marL="0" marR="0" lvl="0" indent="0" algn="ctr" rtl="0">
              <a:lnSpc>
                <a:spcPct val="100000"/>
              </a:lnSpc>
              <a:spcBef>
                <a:spcPts val="0"/>
              </a:spcBef>
              <a:spcAft>
                <a:spcPts val="0"/>
              </a:spcAft>
              <a:buClr>
                <a:schemeClr val="lt1"/>
              </a:buClr>
              <a:buSzPct val="25000"/>
              <a:buFont typeface="Cabin"/>
              <a:buNone/>
            </a:pPr>
            <a:r>
              <a:rPr lang="en-US" sz="4700" u="none" strike="noStrike" cap="none">
                <a:solidFill>
                  <a:schemeClr val="lt1"/>
                </a:solidFill>
                <a:latin typeface="Arial" charset="0"/>
                <a:ea typeface="Arial" charset="0"/>
                <a:cs typeface="Arial" charset="0"/>
                <a:sym typeface="Cabin"/>
              </a:rPr>
              <a:t>HashMap</a:t>
            </a:r>
          </a:p>
        </p:txBody>
      </p:sp>
      <p:sp>
        <p:nvSpPr>
          <p:cNvPr id="222" name="Shape 222"/>
          <p:cNvSpPr/>
          <p:nvPr/>
        </p:nvSpPr>
        <p:spPr>
          <a:xfrm>
            <a:off x="4635500" y="4965700"/>
            <a:ext cx="1270000" cy="1270000"/>
          </a:xfrm>
          <a:prstGeom prst="rightArrow">
            <a:avLst>
              <a:gd name="adj1" fmla="val 38114"/>
              <a:gd name="adj2" fmla="val 19928"/>
            </a:avLst>
          </a:prstGeom>
          <a:blipFill rotWithShape="1">
            <a:blip r:embed="rId3">
              <a:alphaModFix/>
            </a:blip>
            <a:stretch>
              <a:fillRect/>
            </a:stretch>
          </a:blip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pic>
        <p:nvPicPr>
          <p:cNvPr id="223" name="Shape 223"/>
          <p:cNvPicPr preferRelativeResize="0"/>
          <p:nvPr/>
        </p:nvPicPr>
        <p:blipFill rotWithShape="1">
          <a:blip r:embed="rId4">
            <a:alphaModFix/>
          </a:blip>
          <a:srcRect/>
          <a:stretch/>
        </p:blipFill>
        <p:spPr>
          <a:xfrm>
            <a:off x="6019800" y="4013200"/>
            <a:ext cx="4203699" cy="3179762"/>
          </a:xfrm>
          <a:prstGeom prst="rect">
            <a:avLst/>
          </a:prstGeom>
          <a:noFill/>
          <a:ln>
            <a:noFill/>
          </a:ln>
        </p:spPr>
      </p:pic>
      <p:sp>
        <p:nvSpPr>
          <p:cNvPr id="224" name="Shape 224"/>
          <p:cNvSpPr txBox="1"/>
          <p:nvPr/>
        </p:nvSpPr>
        <p:spPr>
          <a:xfrm>
            <a:off x="3394075" y="8153400"/>
            <a:ext cx="9956799"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a.k.a.  </a:t>
            </a:r>
            <a:r>
              <a:rPr lang="en-US" sz="3600" b="0" i="0" u="none" strike="noStrike" cap="none">
                <a:solidFill>
                  <a:schemeClr val="lt1"/>
                </a:solidFill>
                <a:latin typeface="Arial"/>
                <a:ea typeface="Arial"/>
                <a:cs typeface="Arial"/>
                <a:sym typeface="Arial"/>
              </a:rPr>
              <a:t>“</a:t>
            </a:r>
            <a:r>
              <a:rPr lang="en-US" sz="3600" u="none" strike="noStrike" cap="none">
                <a:solidFill>
                  <a:schemeClr val="lt1"/>
                </a:solidFill>
                <a:latin typeface="Arial" charset="0"/>
                <a:ea typeface="Arial" charset="0"/>
                <a:cs typeface="Arial" charset="0"/>
                <a:sym typeface="Cabin"/>
              </a:rPr>
              <a:t>Wire Protocol</a:t>
            </a:r>
            <a:r>
              <a:rPr lang="en-US" sz="3600" b="0" i="0" u="none" strike="noStrike" cap="none">
                <a:solidFill>
                  <a:schemeClr val="lt1"/>
                </a:solidFill>
                <a:latin typeface="Arial"/>
                <a:ea typeface="Arial"/>
                <a:cs typeface="Arial"/>
                <a:sym typeface="Arial"/>
              </a:rPr>
              <a:t>”</a:t>
            </a:r>
            <a:r>
              <a:rPr lang="en-US" sz="3600" u="none" strike="noStrike" cap="none">
                <a:solidFill>
                  <a:schemeClr val="lt1"/>
                </a:solidFill>
                <a:latin typeface="Arial" charset="0"/>
                <a:ea typeface="Arial" charset="0"/>
                <a:cs typeface="Arial" charset="0"/>
                <a:sym typeface="Cabin"/>
              </a:rPr>
              <a:t> - What we send on the </a:t>
            </a:r>
            <a:r>
              <a:rPr lang="en-US" sz="3600" b="0" i="0" u="none" strike="noStrike" cap="none">
                <a:solidFill>
                  <a:schemeClr val="lt1"/>
                </a:solidFill>
                <a:latin typeface="Arial"/>
                <a:ea typeface="Arial"/>
                <a:cs typeface="Arial"/>
                <a:sym typeface="Arial"/>
              </a:rPr>
              <a:t>“</a:t>
            </a:r>
            <a:r>
              <a:rPr lang="en-US" sz="3600" u="none" strike="noStrike" cap="none">
                <a:solidFill>
                  <a:schemeClr val="lt1"/>
                </a:solidFill>
                <a:latin typeface="Arial" charset="0"/>
                <a:ea typeface="Arial" charset="0"/>
                <a:cs typeface="Arial" charset="0"/>
                <a:sym typeface="Cabin"/>
              </a:rPr>
              <a:t>wire</a:t>
            </a:r>
            <a:r>
              <a:rPr lang="en-US" sz="3600" b="0" i="0" u="none" strike="noStrike" cap="none">
                <a:solidFill>
                  <a:schemeClr val="lt1"/>
                </a:solidFill>
                <a:latin typeface="Arial"/>
                <a:ea typeface="Arial"/>
                <a:cs typeface="Arial"/>
                <a:sym typeface="Arial"/>
              </a:rPr>
              <a:t>”</a:t>
            </a:r>
          </a:p>
        </p:txBody>
      </p:sp>
      <p:sp>
        <p:nvSpPr>
          <p:cNvPr id="225" name="Shape 225"/>
          <p:cNvSpPr/>
          <p:nvPr/>
        </p:nvSpPr>
        <p:spPr>
          <a:xfrm>
            <a:off x="10579150" y="4968125"/>
            <a:ext cx="1269899" cy="1269899"/>
          </a:xfrm>
          <a:prstGeom prst="rightArrow">
            <a:avLst>
              <a:gd name="adj1" fmla="val 38114"/>
              <a:gd name="adj2" fmla="val 19928"/>
            </a:avLst>
          </a:prstGeom>
          <a:blipFill rotWithShape="1">
            <a:blip r:embed="rId3">
              <a:alphaModFix/>
            </a:blip>
            <a:stretch>
              <a:fillRect/>
            </a:stretch>
          </a:blip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Shape 502"/>
          <p:cNvSpPr txBox="1">
            <a:spLocks noGrp="1"/>
          </p:cNvSpPr>
          <p:nvPr>
            <p:ph type="title"/>
          </p:nvPr>
        </p:nvSpPr>
        <p:spPr>
          <a:xfrm>
            <a:off x="1155700" y="1536700"/>
            <a:ext cx="13931900" cy="3086099"/>
          </a:xfrm>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a:solidFill>
                  <a:srgbClr val="FFD966"/>
                </a:solidFill>
                <a:latin typeface="Arial" charset="0"/>
                <a:ea typeface="Arial" charset="0"/>
                <a:cs typeface="Arial" charset="0"/>
                <a:sym typeface="Cabin"/>
              </a:rPr>
              <a:t>JavaScript Object Notation</a:t>
            </a:r>
          </a:p>
        </p:txBody>
      </p:sp>
      <p:sp>
        <p:nvSpPr>
          <p:cNvPr id="503" name="Shape 503"/>
          <p:cNvSpPr txBox="1">
            <a:spLocks noGrp="1"/>
          </p:cNvSpPr>
          <p:nvPr>
            <p:ph type="body" idx="1"/>
          </p:nvPr>
        </p:nvSpPr>
        <p:spPr>
          <a:xfrm>
            <a:off x="1155700" y="4711700"/>
            <a:ext cx="13931900" cy="1054100"/>
          </a:xfrm>
          <a:prstGeom prst="rect">
            <a:avLst/>
          </a:prstGeom>
          <a:noFill/>
          <a:ln>
            <a:noFill/>
          </a:ln>
        </p:spPr>
        <p:txBody>
          <a:bodyPr lIns="38100" tIns="38100" rIns="38100" bIns="38100" anchor="t" anchorCtr="0">
            <a:noAutofit/>
          </a:bodyPr>
          <a:lstStyle/>
          <a:p>
            <a:pPr marL="342900" marR="0" lvl="0" indent="-342900" algn="ctr" rtl="0">
              <a:spcBef>
                <a:spcPts val="0"/>
              </a:spcBef>
              <a:spcAft>
                <a:spcPts val="0"/>
              </a:spcAft>
              <a:buSzPct val="25000"/>
              <a:buNone/>
            </a:pP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Shape 508"/>
          <p:cNvSpPr txBox="1">
            <a:spLocks noGrp="1"/>
          </p:cNvSpPr>
          <p:nvPr>
            <p:ph type="title"/>
          </p:nvPr>
        </p:nvSpPr>
        <p:spPr>
          <a:xfrm>
            <a:off x="1511300" y="241300"/>
            <a:ext cx="13233399" cy="2286000"/>
          </a:xfrm>
          <a:prstGeom prst="rect">
            <a:avLst/>
          </a:prstGeom>
          <a:noFill/>
          <a:ln>
            <a:noFill/>
          </a:ln>
        </p:spPr>
        <p:txBody>
          <a:bodyPr lIns="50800" tIns="50800" rIns="50800" bIns="508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800" u="none" strike="noStrike" cap="none">
                <a:solidFill>
                  <a:srgbClr val="FFD966"/>
                </a:solidFill>
                <a:latin typeface="Arial" charset="0"/>
                <a:ea typeface="Arial" charset="0"/>
                <a:cs typeface="Arial" charset="0"/>
                <a:sym typeface="Cabin"/>
              </a:rPr>
              <a:t>JavaScript Object Notation</a:t>
            </a:r>
          </a:p>
        </p:txBody>
      </p:sp>
      <p:sp>
        <p:nvSpPr>
          <p:cNvPr id="509" name="Shape 509"/>
          <p:cNvSpPr txBox="1">
            <a:spLocks noGrp="1"/>
          </p:cNvSpPr>
          <p:nvPr>
            <p:ph type="body" idx="1"/>
          </p:nvPr>
        </p:nvSpPr>
        <p:spPr>
          <a:xfrm>
            <a:off x="1511300" y="2590800"/>
            <a:ext cx="7835999" cy="4622699"/>
          </a:xfrm>
          <a:prstGeom prst="rect">
            <a:avLst/>
          </a:prstGeom>
          <a:noFill/>
          <a:ln>
            <a:noFill/>
          </a:ln>
        </p:spPr>
        <p:txBody>
          <a:bodyPr lIns="50800" tIns="50800" rIns="50800" bIns="50800" anchor="ctr" anchorCtr="0">
            <a:noAutofit/>
          </a:bodyPr>
          <a:lstStyle/>
          <a:p>
            <a:pPr marL="1104900" marR="0" lvl="0" indent="-787400" algn="l" rtl="0">
              <a:lnSpc>
                <a:spcPct val="100000"/>
              </a:lnSpc>
              <a:spcBef>
                <a:spcPts val="0"/>
              </a:spcBef>
              <a:spcAft>
                <a:spcPts val="0"/>
              </a:spcAft>
              <a:buClr>
                <a:schemeClr val="lt1"/>
              </a:buClr>
              <a:buSzPct val="171000"/>
              <a:buFont typeface="Cabin"/>
              <a:buChar char="•"/>
            </a:pPr>
            <a:r>
              <a:rPr lang="en-US" sz="3800" u="none" strike="noStrike" cap="none">
                <a:solidFill>
                  <a:schemeClr val="lt1"/>
                </a:solidFill>
                <a:latin typeface="Arial" charset="0"/>
                <a:ea typeface="Arial" charset="0"/>
                <a:cs typeface="Arial" charset="0"/>
                <a:sym typeface="Cabin"/>
              </a:rPr>
              <a:t>Douglas Crockford - </a:t>
            </a:r>
            <a:r>
              <a:rPr lang="en-US" sz="3800">
                <a:solidFill>
                  <a:schemeClr val="lt1"/>
                </a:solidFill>
                <a:latin typeface="Arial" charset="0"/>
                <a:ea typeface="Arial" charset="0"/>
                <a:cs typeface="Arial" charset="0"/>
                <a:sym typeface="Cabin"/>
              </a:rPr>
              <a:t>“</a:t>
            </a:r>
            <a:r>
              <a:rPr lang="en-US" sz="3800" u="none" strike="noStrike" cap="none">
                <a:solidFill>
                  <a:schemeClr val="lt1"/>
                </a:solidFill>
                <a:latin typeface="Arial" charset="0"/>
                <a:ea typeface="Arial" charset="0"/>
                <a:cs typeface="Arial" charset="0"/>
                <a:sym typeface="Cabin"/>
              </a:rPr>
              <a:t>Discovered</a:t>
            </a:r>
            <a:r>
              <a:rPr lang="en-US" sz="3800">
                <a:solidFill>
                  <a:schemeClr val="lt1"/>
                </a:solidFill>
                <a:latin typeface="Arial" charset="0"/>
                <a:ea typeface="Arial" charset="0"/>
                <a:cs typeface="Arial" charset="0"/>
                <a:sym typeface="Cabin"/>
              </a:rPr>
              <a:t>”</a:t>
            </a:r>
            <a:r>
              <a:rPr lang="en-US" sz="3800" u="none" strike="noStrike" cap="none">
                <a:solidFill>
                  <a:schemeClr val="lt1"/>
                </a:solidFill>
                <a:latin typeface="Arial" charset="0"/>
                <a:ea typeface="Arial" charset="0"/>
                <a:cs typeface="Arial" charset="0"/>
                <a:sym typeface="Cabin"/>
              </a:rPr>
              <a:t> JSON</a:t>
            </a:r>
          </a:p>
          <a:p>
            <a:pPr marL="1104900" marR="0" lvl="0" indent="-787400" algn="l" rtl="0">
              <a:lnSpc>
                <a:spcPct val="100000"/>
              </a:lnSpc>
              <a:spcBef>
                <a:spcPts val="2300"/>
              </a:spcBef>
              <a:spcAft>
                <a:spcPts val="0"/>
              </a:spcAft>
              <a:buClr>
                <a:schemeClr val="lt1"/>
              </a:buClr>
              <a:buSzPct val="171000"/>
              <a:buFont typeface="Cabin"/>
              <a:buChar char="•"/>
            </a:pPr>
            <a:r>
              <a:rPr lang="en-US" sz="3800" u="none" strike="noStrike" cap="none">
                <a:solidFill>
                  <a:schemeClr val="lt1"/>
                </a:solidFill>
                <a:latin typeface="Arial" charset="0"/>
                <a:ea typeface="Arial" charset="0"/>
                <a:cs typeface="Arial" charset="0"/>
                <a:sym typeface="Cabin"/>
              </a:rPr>
              <a:t>Object literal notation in JavaScript</a:t>
            </a:r>
          </a:p>
        </p:txBody>
      </p:sp>
      <p:sp>
        <p:nvSpPr>
          <p:cNvPr id="510" name="Shape 510"/>
          <p:cNvSpPr txBox="1"/>
          <p:nvPr/>
        </p:nvSpPr>
        <p:spPr>
          <a:xfrm>
            <a:off x="2331300" y="7874000"/>
            <a:ext cx="11362499" cy="6603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3000" u="sng" strike="noStrike" cap="none">
                <a:solidFill>
                  <a:srgbClr val="FFFF00"/>
                </a:solidFill>
                <a:latin typeface="Arial" charset="0"/>
                <a:ea typeface="Arial" charset="0"/>
                <a:cs typeface="Arial" charset="0"/>
                <a:sym typeface="Cabin"/>
                <a:hlinkClick r:id="rId3"/>
              </a:rPr>
              <a:t>http://www.youtube.com/watch?v=kc8BAR7SHJI</a:t>
            </a:r>
          </a:p>
        </p:txBody>
      </p:sp>
      <p:pic>
        <p:nvPicPr>
          <p:cNvPr id="511" name="Shape 511"/>
          <p:cNvPicPr preferRelativeResize="0"/>
          <p:nvPr/>
        </p:nvPicPr>
        <p:blipFill rotWithShape="1">
          <a:blip r:embed="rId4">
            <a:alphaModFix/>
          </a:blip>
          <a:srcRect/>
          <a:stretch/>
        </p:blipFill>
        <p:spPr>
          <a:xfrm>
            <a:off x="9855200" y="2489200"/>
            <a:ext cx="5310186" cy="4762499"/>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pic>
        <p:nvPicPr>
          <p:cNvPr id="516" name="Shape 516"/>
          <p:cNvPicPr preferRelativeResize="0"/>
          <p:nvPr/>
        </p:nvPicPr>
        <p:blipFill rotWithShape="1">
          <a:blip r:embed="rId3">
            <a:alphaModFix/>
          </a:blip>
          <a:srcRect/>
          <a:stretch/>
        </p:blipFill>
        <p:spPr>
          <a:xfrm>
            <a:off x="2133550" y="76200"/>
            <a:ext cx="12009600" cy="9007199"/>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pic>
        <p:nvPicPr>
          <p:cNvPr id="521" name="Shape 521"/>
          <p:cNvPicPr preferRelativeResize="0"/>
          <p:nvPr/>
        </p:nvPicPr>
        <p:blipFill rotWithShape="1">
          <a:blip r:embed="rId3">
            <a:alphaModFix/>
          </a:blip>
          <a:srcRect/>
          <a:stretch/>
        </p:blipFill>
        <p:spPr>
          <a:xfrm>
            <a:off x="1917700" y="241300"/>
            <a:ext cx="12115799" cy="8648699"/>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25"/>
        <p:cNvGrpSpPr/>
        <p:nvPr/>
      </p:nvGrpSpPr>
      <p:grpSpPr>
        <a:xfrm>
          <a:off x="0" y="0"/>
          <a:ext cx="0" cy="0"/>
          <a:chOff x="0" y="0"/>
          <a:chExt cx="0" cy="0"/>
        </a:xfrm>
      </p:grpSpPr>
      <p:sp>
        <p:nvSpPr>
          <p:cNvPr id="526" name="Shape 526"/>
          <p:cNvSpPr txBox="1"/>
          <p:nvPr/>
        </p:nvSpPr>
        <p:spPr>
          <a:xfrm>
            <a:off x="962025" y="628650"/>
            <a:ext cx="13855699" cy="78740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a:solidFill>
                  <a:schemeClr val="lt1"/>
                </a:solidFill>
                <a:latin typeface="Courier New"/>
                <a:ea typeface="Courier New"/>
                <a:cs typeface="Courier New"/>
                <a:sym typeface="Courier New"/>
              </a:rPr>
              <a:t>import json</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a:solidFill>
                  <a:schemeClr val="lt1"/>
                </a:solidFill>
                <a:latin typeface="Courier New"/>
                <a:ea typeface="Courier New"/>
                <a:cs typeface="Courier New"/>
                <a:sym typeface="Courier New"/>
              </a:rPr>
              <a:t>data = '''{</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a:solidFill>
                  <a:schemeClr val="lt1"/>
                </a:solidFill>
                <a:latin typeface="Courier New"/>
                <a:ea typeface="Courier New"/>
                <a:cs typeface="Courier New"/>
                <a:sym typeface="Courier New"/>
              </a:rPr>
              <a:t>  "name" : "Chuck",</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a:solidFill>
                  <a:schemeClr val="lt1"/>
                </a:solidFill>
                <a:latin typeface="Courier New"/>
                <a:ea typeface="Courier New"/>
                <a:cs typeface="Courier New"/>
                <a:sym typeface="Courier New"/>
              </a:rPr>
              <a:t>  "phone" : {</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a:solidFill>
                  <a:schemeClr val="lt1"/>
                </a:solidFill>
                <a:latin typeface="Courier New"/>
                <a:ea typeface="Courier New"/>
                <a:cs typeface="Courier New"/>
                <a:sym typeface="Courier New"/>
              </a:rPr>
              <a:t>    "type" : "intl",</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a:solidFill>
                  <a:schemeClr val="lt1"/>
                </a:solidFill>
                <a:latin typeface="Courier New"/>
                <a:ea typeface="Courier New"/>
                <a:cs typeface="Courier New"/>
                <a:sym typeface="Courier New"/>
              </a:rPr>
              <a:t>    "number" : "+1 734 303 4456"</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a:solidFill>
                  <a:schemeClr val="lt1"/>
                </a:solidFill>
                <a:latin typeface="Courier New"/>
                <a:ea typeface="Courier New"/>
                <a:cs typeface="Courier New"/>
                <a:sym typeface="Courier New"/>
              </a:rPr>
              <a:t>   "email" : {</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a:solidFill>
                  <a:schemeClr val="lt1"/>
                </a:solidFill>
                <a:latin typeface="Courier New"/>
                <a:ea typeface="Courier New"/>
                <a:cs typeface="Courier New"/>
                <a:sym typeface="Courier New"/>
              </a:rPr>
              <a:t>     "hide" : "yes"</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a:solidFill>
                  <a:schemeClr val="lt1"/>
                </a:solidFill>
                <a:latin typeface="Courier New"/>
                <a:ea typeface="Courier New"/>
                <a:cs typeface="Courier New"/>
                <a:sym typeface="Courier New"/>
              </a:rPr>
              <a:t>}'''</a:t>
            </a:r>
          </a:p>
          <a:p>
            <a:pPr marL="0" marR="0" lvl="0" indent="0" algn="ctr" rtl="0">
              <a:lnSpc>
                <a:spcPct val="100000"/>
              </a:lnSpc>
              <a:spcBef>
                <a:spcPts val="0"/>
              </a:spcBef>
              <a:spcAft>
                <a:spcPts val="0"/>
              </a:spcAft>
              <a:buNone/>
            </a:pPr>
            <a:endParaRPr sz="3000" b="1"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a:solidFill>
                  <a:schemeClr val="lt1"/>
                </a:solidFill>
                <a:latin typeface="Courier New"/>
                <a:ea typeface="Courier New"/>
                <a:cs typeface="Courier New"/>
                <a:sym typeface="Courier New"/>
              </a:rPr>
              <a:t>info = json.loads(data)</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a:solidFill>
                  <a:schemeClr val="lt1"/>
                </a:solidFill>
                <a:latin typeface="Courier New"/>
                <a:ea typeface="Courier New"/>
                <a:cs typeface="Courier New"/>
                <a:sym typeface="Courier New"/>
              </a:rPr>
              <a:t>print 'Name:',info["name"]</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a:solidFill>
                  <a:schemeClr val="lt1"/>
                </a:solidFill>
                <a:latin typeface="Courier New"/>
                <a:ea typeface="Courier New"/>
                <a:cs typeface="Courier New"/>
                <a:sym typeface="Courier New"/>
              </a:rPr>
              <a:t>print 'Hide:',info["email"]["hide"]</a:t>
            </a:r>
          </a:p>
        </p:txBody>
      </p:sp>
      <p:sp>
        <p:nvSpPr>
          <p:cNvPr id="527" name="Shape 527"/>
          <p:cNvSpPr txBox="1"/>
          <p:nvPr/>
        </p:nvSpPr>
        <p:spPr>
          <a:xfrm>
            <a:off x="13530262" y="190500"/>
            <a:ext cx="2308200" cy="6477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ourier New"/>
              <a:buNone/>
            </a:pPr>
            <a:r>
              <a:rPr lang="en-US" sz="3600" b="0" i="0" u="none" strike="noStrike" cap="none">
                <a:solidFill>
                  <a:srgbClr val="FFFF00"/>
                </a:solidFill>
                <a:latin typeface="Courier New"/>
                <a:ea typeface="Courier New"/>
                <a:cs typeface="Courier New"/>
                <a:sym typeface="Courier New"/>
              </a:rPr>
              <a:t>json1.py</a:t>
            </a:r>
          </a:p>
        </p:txBody>
      </p:sp>
      <p:sp>
        <p:nvSpPr>
          <p:cNvPr id="528" name="Shape 528"/>
          <p:cNvSpPr txBox="1"/>
          <p:nvPr/>
        </p:nvSpPr>
        <p:spPr>
          <a:xfrm>
            <a:off x="10682286" y="3276600"/>
            <a:ext cx="5016500" cy="16637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00FF"/>
                </a:solidFill>
                <a:latin typeface="Arial" charset="0"/>
                <a:ea typeface="Arial" charset="0"/>
                <a:cs typeface="Arial" charset="0"/>
                <a:sym typeface="Cabin"/>
              </a:rPr>
              <a:t>JSON represents data as nested </a:t>
            </a:r>
            <a:r>
              <a:rPr lang="en-US" sz="3600">
                <a:solidFill>
                  <a:srgbClr val="FF00FF"/>
                </a:solidFill>
                <a:latin typeface="Arial" charset="0"/>
                <a:ea typeface="Arial" charset="0"/>
                <a:cs typeface="Arial" charset="0"/>
                <a:sym typeface="Cabin"/>
              </a:rPr>
              <a:t>“</a:t>
            </a:r>
            <a:r>
              <a:rPr lang="en-US" sz="3600" u="none" strike="noStrike" cap="none">
                <a:solidFill>
                  <a:srgbClr val="FF00FF"/>
                </a:solidFill>
                <a:latin typeface="Arial" charset="0"/>
                <a:ea typeface="Arial" charset="0"/>
                <a:cs typeface="Arial" charset="0"/>
                <a:sym typeface="Cabin"/>
              </a:rPr>
              <a:t>lists</a:t>
            </a:r>
            <a:r>
              <a:rPr lang="en-US" sz="3600">
                <a:solidFill>
                  <a:srgbClr val="FF00FF"/>
                </a:solidFill>
                <a:latin typeface="Arial" charset="0"/>
                <a:ea typeface="Arial" charset="0"/>
                <a:cs typeface="Arial" charset="0"/>
                <a:sym typeface="Cabin"/>
              </a:rPr>
              <a:t>”</a:t>
            </a:r>
            <a:r>
              <a:rPr lang="en-US" sz="3600" u="none" strike="noStrike" cap="none">
                <a:solidFill>
                  <a:srgbClr val="FF00FF"/>
                </a:solidFill>
                <a:latin typeface="Arial" charset="0"/>
                <a:ea typeface="Arial" charset="0"/>
                <a:cs typeface="Arial" charset="0"/>
                <a:sym typeface="Cabin"/>
              </a:rPr>
              <a:t> and </a:t>
            </a:r>
            <a:r>
              <a:rPr lang="en-US" sz="3600">
                <a:solidFill>
                  <a:srgbClr val="FF00FF"/>
                </a:solidFill>
                <a:latin typeface="Arial" charset="0"/>
                <a:ea typeface="Arial" charset="0"/>
                <a:cs typeface="Arial" charset="0"/>
                <a:sym typeface="Cabin"/>
              </a:rPr>
              <a:t>“</a:t>
            </a:r>
            <a:r>
              <a:rPr lang="en-US" sz="3600" u="none" strike="noStrike" cap="none">
                <a:solidFill>
                  <a:srgbClr val="FF00FF"/>
                </a:solidFill>
                <a:latin typeface="Arial" charset="0"/>
                <a:ea typeface="Arial" charset="0"/>
                <a:cs typeface="Arial" charset="0"/>
                <a:sym typeface="Cabin"/>
              </a:rPr>
              <a:t>dictionaries</a:t>
            </a:r>
            <a:r>
              <a:rPr lang="en-US" sz="3600">
                <a:solidFill>
                  <a:srgbClr val="FF00FF"/>
                </a:solidFill>
                <a:latin typeface="Arial" charset="0"/>
                <a:ea typeface="Arial" charset="0"/>
                <a:cs typeface="Arial" charset="0"/>
                <a:sym typeface="Cabin"/>
              </a:rPr>
              <a:t>”</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32"/>
        <p:cNvGrpSpPr/>
        <p:nvPr/>
      </p:nvGrpSpPr>
      <p:grpSpPr>
        <a:xfrm>
          <a:off x="0" y="0"/>
          <a:ext cx="0" cy="0"/>
          <a:chOff x="0" y="0"/>
          <a:chExt cx="0" cy="0"/>
        </a:xfrm>
      </p:grpSpPr>
      <p:sp>
        <p:nvSpPr>
          <p:cNvPr id="533" name="Shape 533"/>
          <p:cNvSpPr txBox="1"/>
          <p:nvPr/>
        </p:nvSpPr>
        <p:spPr>
          <a:xfrm>
            <a:off x="962025" y="381000"/>
            <a:ext cx="13855699" cy="83692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a:solidFill>
                  <a:schemeClr val="lt1"/>
                </a:solidFill>
                <a:latin typeface="Courier New"/>
                <a:ea typeface="Courier New"/>
                <a:cs typeface="Courier New"/>
                <a:sym typeface="Courier New"/>
              </a:rPr>
              <a:t>import json</a:t>
            </a:r>
          </a:p>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a:solidFill>
                  <a:schemeClr val="lt1"/>
                </a:solidFill>
                <a:latin typeface="Courier New"/>
                <a:ea typeface="Courier New"/>
                <a:cs typeface="Courier New"/>
                <a:sym typeface="Courier New"/>
              </a:rPr>
              <a:t>input = '''[</a:t>
            </a:r>
          </a:p>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a:solidFill>
                  <a:schemeClr val="lt1"/>
                </a:solidFill>
                <a:latin typeface="Courier New"/>
                <a:ea typeface="Courier New"/>
                <a:cs typeface="Courier New"/>
                <a:sym typeface="Courier New"/>
              </a:rPr>
              <a:t>  { "id" : "001",</a:t>
            </a:r>
          </a:p>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a:solidFill>
                  <a:schemeClr val="lt1"/>
                </a:solidFill>
                <a:latin typeface="Courier New"/>
                <a:ea typeface="Courier New"/>
                <a:cs typeface="Courier New"/>
                <a:sym typeface="Courier New"/>
              </a:rPr>
              <a:t>    "x" : "2",</a:t>
            </a:r>
          </a:p>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a:solidFill>
                  <a:schemeClr val="lt1"/>
                </a:solidFill>
                <a:latin typeface="Courier New"/>
                <a:ea typeface="Courier New"/>
                <a:cs typeface="Courier New"/>
                <a:sym typeface="Courier New"/>
              </a:rPr>
              <a:t>    "name" : "Chuck"</a:t>
            </a:r>
          </a:p>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a:solidFill>
                  <a:schemeClr val="lt1"/>
                </a:solidFill>
                <a:latin typeface="Courier New"/>
                <a:ea typeface="Courier New"/>
                <a:cs typeface="Courier New"/>
                <a:sym typeface="Courier New"/>
              </a:rPr>
              <a:t>  } ,</a:t>
            </a:r>
          </a:p>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a:solidFill>
                  <a:schemeClr val="lt1"/>
                </a:solidFill>
                <a:latin typeface="Courier New"/>
                <a:ea typeface="Courier New"/>
                <a:cs typeface="Courier New"/>
                <a:sym typeface="Courier New"/>
              </a:rPr>
              <a:t>  { "id" : "009",</a:t>
            </a:r>
          </a:p>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a:solidFill>
                  <a:schemeClr val="lt1"/>
                </a:solidFill>
                <a:latin typeface="Courier New"/>
                <a:ea typeface="Courier New"/>
                <a:cs typeface="Courier New"/>
                <a:sym typeface="Courier New"/>
              </a:rPr>
              <a:t>    "x" : "7",</a:t>
            </a:r>
          </a:p>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a:solidFill>
                  <a:schemeClr val="lt1"/>
                </a:solidFill>
                <a:latin typeface="Courier New"/>
                <a:ea typeface="Courier New"/>
                <a:cs typeface="Courier New"/>
                <a:sym typeface="Courier New"/>
              </a:rPr>
              <a:t>    "name" : "Chuck"</a:t>
            </a:r>
          </a:p>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a:solidFill>
                  <a:schemeClr val="lt1"/>
                </a:solidFill>
                <a:latin typeface="Courier New"/>
                <a:ea typeface="Courier New"/>
                <a:cs typeface="Courier New"/>
                <a:sym typeface="Courier New"/>
              </a:rPr>
              <a:t>]'''</a:t>
            </a:r>
          </a:p>
          <a:p>
            <a:pPr marL="0" marR="0" lvl="0" indent="0" algn="ctr" rtl="0">
              <a:lnSpc>
                <a:spcPct val="100000"/>
              </a:lnSpc>
              <a:spcBef>
                <a:spcPts val="0"/>
              </a:spcBef>
              <a:spcAft>
                <a:spcPts val="0"/>
              </a:spcAft>
              <a:buNone/>
            </a:pPr>
            <a:endParaRPr sz="2600" b="1"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a:solidFill>
                  <a:schemeClr val="lt1"/>
                </a:solidFill>
                <a:latin typeface="Courier New"/>
                <a:ea typeface="Courier New"/>
                <a:cs typeface="Courier New"/>
                <a:sym typeface="Courier New"/>
              </a:rPr>
              <a:t>info = json.loads(input)</a:t>
            </a:r>
          </a:p>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a:solidFill>
                  <a:schemeClr val="lt1"/>
                </a:solidFill>
                <a:latin typeface="Courier New"/>
                <a:ea typeface="Courier New"/>
                <a:cs typeface="Courier New"/>
                <a:sym typeface="Courier New"/>
              </a:rPr>
              <a:t>print 'User count:', len(info)</a:t>
            </a:r>
          </a:p>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a:solidFill>
                  <a:schemeClr val="lt1"/>
                </a:solidFill>
                <a:latin typeface="Courier New"/>
                <a:ea typeface="Courier New"/>
                <a:cs typeface="Courier New"/>
                <a:sym typeface="Courier New"/>
              </a:rPr>
              <a:t>for item in info:</a:t>
            </a:r>
          </a:p>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a:solidFill>
                  <a:schemeClr val="lt1"/>
                </a:solidFill>
                <a:latin typeface="Courier New"/>
                <a:ea typeface="Courier New"/>
                <a:cs typeface="Courier New"/>
                <a:sym typeface="Courier New"/>
              </a:rPr>
              <a:t>    print 'Name', item['name']</a:t>
            </a:r>
          </a:p>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a:solidFill>
                  <a:schemeClr val="lt1"/>
                </a:solidFill>
                <a:latin typeface="Courier New"/>
                <a:ea typeface="Courier New"/>
                <a:cs typeface="Courier New"/>
                <a:sym typeface="Courier New"/>
              </a:rPr>
              <a:t>    print 'Id', item['id']</a:t>
            </a:r>
          </a:p>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a:solidFill>
                  <a:schemeClr val="lt1"/>
                </a:solidFill>
                <a:latin typeface="Courier New"/>
                <a:ea typeface="Courier New"/>
                <a:cs typeface="Courier New"/>
                <a:sym typeface="Courier New"/>
              </a:rPr>
              <a:t>    print 'Attribute', item['x']</a:t>
            </a:r>
          </a:p>
        </p:txBody>
      </p:sp>
      <p:sp>
        <p:nvSpPr>
          <p:cNvPr id="534" name="Shape 534"/>
          <p:cNvSpPr txBox="1"/>
          <p:nvPr/>
        </p:nvSpPr>
        <p:spPr>
          <a:xfrm>
            <a:off x="13530262" y="190500"/>
            <a:ext cx="2308200" cy="6477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ourier New"/>
              <a:buNone/>
            </a:pPr>
            <a:r>
              <a:rPr lang="en-US" sz="3600" b="0" i="0" u="none" strike="noStrike" cap="none">
                <a:solidFill>
                  <a:srgbClr val="FFFF00"/>
                </a:solidFill>
                <a:latin typeface="Courier New"/>
                <a:ea typeface="Courier New"/>
                <a:cs typeface="Courier New"/>
                <a:sym typeface="Courier New"/>
              </a:rPr>
              <a:t>json2.py</a:t>
            </a:r>
          </a:p>
        </p:txBody>
      </p:sp>
      <p:sp>
        <p:nvSpPr>
          <p:cNvPr id="535" name="Shape 535"/>
          <p:cNvSpPr txBox="1"/>
          <p:nvPr/>
        </p:nvSpPr>
        <p:spPr>
          <a:xfrm>
            <a:off x="10682286" y="3276600"/>
            <a:ext cx="5016500" cy="16637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00FF"/>
                </a:solidFill>
                <a:latin typeface="Arial" charset="0"/>
                <a:ea typeface="Arial" charset="0"/>
                <a:cs typeface="Arial" charset="0"/>
                <a:sym typeface="Cabin"/>
              </a:rPr>
              <a:t>JSON represents data as nested </a:t>
            </a:r>
            <a:r>
              <a:rPr lang="en-US" sz="3600">
                <a:solidFill>
                  <a:srgbClr val="FF00FF"/>
                </a:solidFill>
                <a:latin typeface="Arial" charset="0"/>
                <a:ea typeface="Arial" charset="0"/>
                <a:cs typeface="Arial" charset="0"/>
                <a:sym typeface="Cabin"/>
              </a:rPr>
              <a:t>“</a:t>
            </a:r>
            <a:r>
              <a:rPr lang="en-US" sz="3600" u="none" strike="noStrike" cap="none">
                <a:solidFill>
                  <a:srgbClr val="FF00FF"/>
                </a:solidFill>
                <a:latin typeface="Arial" charset="0"/>
                <a:ea typeface="Arial" charset="0"/>
                <a:cs typeface="Arial" charset="0"/>
                <a:sym typeface="Cabin"/>
              </a:rPr>
              <a:t>lists</a:t>
            </a:r>
            <a:r>
              <a:rPr lang="en-US" sz="3600">
                <a:solidFill>
                  <a:srgbClr val="FF00FF"/>
                </a:solidFill>
                <a:latin typeface="Arial" charset="0"/>
                <a:ea typeface="Arial" charset="0"/>
                <a:cs typeface="Arial" charset="0"/>
                <a:sym typeface="Cabin"/>
              </a:rPr>
              <a:t>”</a:t>
            </a:r>
            <a:r>
              <a:rPr lang="en-US" sz="3600" u="none" strike="noStrike" cap="none">
                <a:solidFill>
                  <a:srgbClr val="FF00FF"/>
                </a:solidFill>
                <a:latin typeface="Arial" charset="0"/>
                <a:ea typeface="Arial" charset="0"/>
                <a:cs typeface="Arial" charset="0"/>
                <a:sym typeface="Cabin"/>
              </a:rPr>
              <a:t> and </a:t>
            </a:r>
            <a:r>
              <a:rPr lang="en-US" sz="3600">
                <a:solidFill>
                  <a:srgbClr val="FF00FF"/>
                </a:solidFill>
                <a:latin typeface="Arial" charset="0"/>
                <a:ea typeface="Arial" charset="0"/>
                <a:cs typeface="Arial" charset="0"/>
                <a:sym typeface="Cabin"/>
              </a:rPr>
              <a:t>“</a:t>
            </a:r>
            <a:r>
              <a:rPr lang="en-US" sz="3600" u="none" strike="noStrike" cap="none">
                <a:solidFill>
                  <a:srgbClr val="FF00FF"/>
                </a:solidFill>
                <a:latin typeface="Arial" charset="0"/>
                <a:ea typeface="Arial" charset="0"/>
                <a:cs typeface="Arial" charset="0"/>
                <a:sym typeface="Cabin"/>
              </a:rPr>
              <a:t>dictionaries</a:t>
            </a:r>
            <a:r>
              <a:rPr lang="en-US" sz="3600">
                <a:solidFill>
                  <a:srgbClr val="FF00FF"/>
                </a:solidFill>
                <a:latin typeface="Arial" charset="0"/>
                <a:ea typeface="Arial" charset="0"/>
                <a:cs typeface="Arial" charset="0"/>
                <a:sym typeface="Cabin"/>
              </a:rPr>
              <a:t>”</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sp>
        <p:nvSpPr>
          <p:cNvPr id="540" name="Shape 540"/>
          <p:cNvSpPr txBox="1">
            <a:spLocks noGrp="1"/>
          </p:cNvSpPr>
          <p:nvPr>
            <p:ph type="title"/>
          </p:nvPr>
        </p:nvSpPr>
        <p:spPr>
          <a:xfrm>
            <a:off x="1155700" y="1536700"/>
            <a:ext cx="13931900" cy="3086099"/>
          </a:xfrm>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a:solidFill>
                  <a:srgbClr val="FFFF00"/>
                </a:solidFill>
                <a:latin typeface="Arial" charset="0"/>
                <a:ea typeface="Arial" charset="0"/>
                <a:cs typeface="Arial" charset="0"/>
                <a:sym typeface="Cabin"/>
              </a:rPr>
              <a:t/>
            </a:r>
            <a:br>
              <a:rPr lang="en-US" sz="7600" u="none" strike="noStrike" cap="none">
                <a:solidFill>
                  <a:srgbClr val="FFFF00"/>
                </a:solidFill>
                <a:latin typeface="Arial" charset="0"/>
                <a:ea typeface="Arial" charset="0"/>
                <a:cs typeface="Arial" charset="0"/>
                <a:sym typeface="Cabin"/>
              </a:rPr>
            </a:br>
            <a:r>
              <a:rPr lang="en-US" sz="7600" u="none" strike="noStrike" cap="none">
                <a:solidFill>
                  <a:srgbClr val="FFD966"/>
                </a:solidFill>
                <a:latin typeface="Arial" charset="0"/>
                <a:ea typeface="Arial" charset="0"/>
                <a:cs typeface="Arial" charset="0"/>
                <a:sym typeface="Cabin"/>
              </a:rPr>
              <a:t>Service Oriented Approach</a:t>
            </a:r>
          </a:p>
        </p:txBody>
      </p:sp>
      <p:sp>
        <p:nvSpPr>
          <p:cNvPr id="541" name="Shape 541"/>
          <p:cNvSpPr txBox="1">
            <a:spLocks noGrp="1"/>
          </p:cNvSpPr>
          <p:nvPr>
            <p:ph type="body" idx="1"/>
          </p:nvPr>
        </p:nvSpPr>
        <p:spPr>
          <a:xfrm>
            <a:off x="1155700" y="4711700"/>
            <a:ext cx="13931900" cy="1054100"/>
          </a:xfrm>
          <a:prstGeom prst="rect">
            <a:avLst/>
          </a:prstGeom>
          <a:noFill/>
          <a:ln>
            <a:noFill/>
          </a:ln>
        </p:spPr>
        <p:txBody>
          <a:bodyPr lIns="38100" tIns="38100" rIns="38100" bIns="38100" anchor="t" anchorCtr="0">
            <a:noAutofit/>
          </a:bodyPr>
          <a:lstStyle/>
          <a:p>
            <a:pPr marL="342900" marR="0" lvl="0" indent="-342900" algn="ctr" rtl="0">
              <a:spcBef>
                <a:spcPts val="0"/>
              </a:spcBef>
              <a:spcAft>
                <a:spcPts val="0"/>
              </a:spcAft>
              <a:buSzPct val="25000"/>
              <a:buNone/>
            </a:pPr>
            <a:endParaRPr/>
          </a:p>
        </p:txBody>
      </p:sp>
      <p:sp>
        <p:nvSpPr>
          <p:cNvPr id="542" name="Shape 542"/>
          <p:cNvSpPr txBox="1"/>
          <p:nvPr/>
        </p:nvSpPr>
        <p:spPr>
          <a:xfrm>
            <a:off x="2641600" y="7772400"/>
            <a:ext cx="115650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sng" strike="noStrike" cap="none">
                <a:solidFill>
                  <a:srgbClr val="FFFF00"/>
                </a:solidFill>
                <a:latin typeface="Arial" charset="0"/>
                <a:ea typeface="Arial" charset="0"/>
                <a:cs typeface="Arial" charset="0"/>
                <a:sym typeface="Cabin"/>
                <a:hlinkClick r:id="rId3"/>
              </a:rPr>
              <a:t>http://en.wikipedia.org/wiki/Service-oriented_architecture</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46"/>
        <p:cNvGrpSpPr/>
        <p:nvPr/>
      </p:nvGrpSpPr>
      <p:grpSpPr>
        <a:xfrm>
          <a:off x="0" y="0"/>
          <a:ext cx="0" cy="0"/>
          <a:chOff x="0" y="0"/>
          <a:chExt cx="0" cy="0"/>
        </a:xfrm>
      </p:grpSpPr>
      <p:sp>
        <p:nvSpPr>
          <p:cNvPr id="547" name="Shape 547"/>
          <p:cNvSpPr txBox="1">
            <a:spLocks noGrp="1"/>
          </p:cNvSpPr>
          <p:nvPr>
            <p:ph type="title"/>
          </p:nvPr>
        </p:nvSpPr>
        <p:spPr>
          <a:xfrm>
            <a:off x="1155700" y="241300"/>
            <a:ext cx="13931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Service Oriented Approach</a:t>
            </a:r>
          </a:p>
        </p:txBody>
      </p:sp>
      <p:sp>
        <p:nvSpPr>
          <p:cNvPr id="548" name="Shape 548"/>
          <p:cNvSpPr txBox="1">
            <a:spLocks noGrp="1"/>
          </p:cNvSpPr>
          <p:nvPr>
            <p:ph type="body" idx="1"/>
          </p:nvPr>
        </p:nvSpPr>
        <p:spPr>
          <a:xfrm>
            <a:off x="1155700" y="2603500"/>
            <a:ext cx="9397999" cy="5702299"/>
          </a:xfrm>
          <a:prstGeom prst="rect">
            <a:avLst/>
          </a:prstGeom>
          <a:noFill/>
          <a:ln>
            <a:noFill/>
          </a:ln>
        </p:spPr>
        <p:txBody>
          <a:bodyPr lIns="38100" tIns="38100" rIns="38100" bIns="38100" anchor="ctr" anchorCtr="0">
            <a:noAutofit/>
          </a:bodyPr>
          <a:lstStyle/>
          <a:p>
            <a:pPr marL="457200" marR="0" lvl="0" indent="-457200" algn="l" rtl="0">
              <a:lnSpc>
                <a:spcPct val="100000"/>
              </a:lnSpc>
              <a:spcBef>
                <a:spcPts val="0"/>
              </a:spcBef>
              <a:spcAft>
                <a:spcPts val="1000"/>
              </a:spcAft>
              <a:buSzPct val="100000"/>
              <a:buFont typeface="Cabin"/>
            </a:pPr>
            <a:r>
              <a:rPr lang="en-US" sz="3600" u="none" strike="noStrike" cap="none">
                <a:solidFill>
                  <a:schemeClr val="lt1"/>
                </a:solidFill>
                <a:latin typeface="Arial" charset="0"/>
                <a:ea typeface="Arial" charset="0"/>
                <a:cs typeface="Arial" charset="0"/>
                <a:sym typeface="Cabin"/>
              </a:rPr>
              <a:t>Most non-trivial web applications use services</a:t>
            </a:r>
          </a:p>
          <a:p>
            <a:pPr marL="457200" marR="0" lvl="0" indent="-457200" algn="l" rtl="0">
              <a:lnSpc>
                <a:spcPct val="100000"/>
              </a:lnSpc>
              <a:spcBef>
                <a:spcPts val="3500"/>
              </a:spcBef>
              <a:spcAft>
                <a:spcPts val="1000"/>
              </a:spcAft>
              <a:buSzPct val="100000"/>
              <a:buFont typeface="Cabin"/>
            </a:pPr>
            <a:r>
              <a:rPr lang="en-US" sz="3600" u="none" strike="noStrike" cap="none">
                <a:solidFill>
                  <a:schemeClr val="lt1"/>
                </a:solidFill>
                <a:latin typeface="Arial" charset="0"/>
                <a:ea typeface="Arial" charset="0"/>
                <a:cs typeface="Arial" charset="0"/>
                <a:sym typeface="Cabin"/>
              </a:rPr>
              <a:t>They use services from other applications</a:t>
            </a:r>
          </a:p>
          <a:p>
            <a:pPr marL="914400" marR="0" lvl="1" indent="-457200" algn="l" rtl="0">
              <a:lnSpc>
                <a:spcPct val="100000"/>
              </a:lnSpc>
              <a:spcBef>
                <a:spcPts val="3500"/>
              </a:spcBef>
              <a:spcAft>
                <a:spcPts val="1000"/>
              </a:spcAft>
              <a:buSzPct val="100000"/>
              <a:buFont typeface="Cabin"/>
            </a:pPr>
            <a:r>
              <a:rPr lang="en-US" sz="3600" u="none" strike="noStrike" cap="none">
                <a:solidFill>
                  <a:schemeClr val="lt1"/>
                </a:solidFill>
                <a:latin typeface="Arial" charset="0"/>
                <a:ea typeface="Arial" charset="0"/>
                <a:cs typeface="Arial" charset="0"/>
                <a:sym typeface="Cabin"/>
              </a:rPr>
              <a:t>Credit Card Charge</a:t>
            </a:r>
          </a:p>
          <a:p>
            <a:pPr marL="914400" marR="0" lvl="1" indent="-457200" algn="l" rtl="0">
              <a:lnSpc>
                <a:spcPct val="100000"/>
              </a:lnSpc>
              <a:spcBef>
                <a:spcPts val="3500"/>
              </a:spcBef>
              <a:spcAft>
                <a:spcPts val="1000"/>
              </a:spcAft>
              <a:buSzPct val="100000"/>
              <a:buFont typeface="Cabin"/>
            </a:pPr>
            <a:r>
              <a:rPr lang="en-US" sz="3600" u="none" strike="noStrike" cap="none">
                <a:solidFill>
                  <a:schemeClr val="lt1"/>
                </a:solidFill>
                <a:latin typeface="Arial" charset="0"/>
                <a:ea typeface="Arial" charset="0"/>
                <a:cs typeface="Arial" charset="0"/>
                <a:sym typeface="Cabin"/>
              </a:rPr>
              <a:t>Hotel Reservation systems</a:t>
            </a:r>
          </a:p>
          <a:p>
            <a:pPr marL="457200" marR="0" lvl="0" indent="-457200" algn="l" rtl="0">
              <a:lnSpc>
                <a:spcPct val="100000"/>
              </a:lnSpc>
              <a:spcBef>
                <a:spcPts val="3500"/>
              </a:spcBef>
              <a:spcAft>
                <a:spcPts val="1000"/>
              </a:spcAft>
              <a:buSzPct val="100000"/>
              <a:buFont typeface="Cabin"/>
            </a:pPr>
            <a:r>
              <a:rPr lang="en-US" sz="3600" u="none" strike="noStrike" cap="none">
                <a:solidFill>
                  <a:schemeClr val="lt1"/>
                </a:solidFill>
                <a:latin typeface="Arial" charset="0"/>
                <a:ea typeface="Arial" charset="0"/>
                <a:cs typeface="Arial" charset="0"/>
                <a:sym typeface="Cabin"/>
              </a:rPr>
              <a:t>Services publish the </a:t>
            </a:r>
            <a:r>
              <a:rPr lang="en-US" sz="3600">
                <a:solidFill>
                  <a:schemeClr val="lt1"/>
                </a:solidFill>
                <a:latin typeface="Arial" charset="0"/>
                <a:ea typeface="Arial" charset="0"/>
                <a:cs typeface="Arial" charset="0"/>
                <a:sym typeface="Cabin"/>
              </a:rPr>
              <a:t>“</a:t>
            </a:r>
            <a:r>
              <a:rPr lang="en-US" sz="3600" u="none" strike="noStrike" cap="none">
                <a:solidFill>
                  <a:schemeClr val="lt1"/>
                </a:solidFill>
                <a:latin typeface="Arial" charset="0"/>
                <a:ea typeface="Arial" charset="0"/>
                <a:cs typeface="Arial" charset="0"/>
                <a:sym typeface="Cabin"/>
              </a:rPr>
              <a:t>rules</a:t>
            </a:r>
            <a:r>
              <a:rPr lang="en-US" sz="3600">
                <a:solidFill>
                  <a:schemeClr val="lt1"/>
                </a:solidFill>
                <a:latin typeface="Arial" charset="0"/>
                <a:ea typeface="Arial" charset="0"/>
                <a:cs typeface="Arial" charset="0"/>
                <a:sym typeface="Cabin"/>
              </a:rPr>
              <a:t>”</a:t>
            </a:r>
            <a:r>
              <a:rPr lang="en-US" sz="3600" u="none" strike="noStrike" cap="none">
                <a:solidFill>
                  <a:schemeClr val="lt1"/>
                </a:solidFill>
                <a:latin typeface="Arial" charset="0"/>
                <a:ea typeface="Arial" charset="0"/>
                <a:cs typeface="Arial" charset="0"/>
                <a:sym typeface="Cabin"/>
              </a:rPr>
              <a:t> applications must follow to make use of the service (</a:t>
            </a:r>
            <a:r>
              <a:rPr lang="en-US" sz="3600" u="none" strike="noStrike" cap="none">
                <a:solidFill>
                  <a:srgbClr val="FF7F00"/>
                </a:solidFill>
                <a:latin typeface="Arial" charset="0"/>
                <a:ea typeface="Arial" charset="0"/>
                <a:cs typeface="Arial" charset="0"/>
                <a:sym typeface="Cabin"/>
              </a:rPr>
              <a:t>API</a:t>
            </a:r>
            <a:r>
              <a:rPr lang="en-US" sz="3600" u="none" strike="noStrike" cap="none">
                <a:solidFill>
                  <a:schemeClr val="lt1"/>
                </a:solidFill>
                <a:latin typeface="Arial" charset="0"/>
                <a:ea typeface="Arial" charset="0"/>
                <a:cs typeface="Arial" charset="0"/>
                <a:sym typeface="Cabin"/>
              </a:rPr>
              <a:t>)</a:t>
            </a:r>
          </a:p>
        </p:txBody>
      </p:sp>
      <p:pic>
        <p:nvPicPr>
          <p:cNvPr id="549" name="Shape 549"/>
          <p:cNvPicPr preferRelativeResize="0"/>
          <p:nvPr/>
        </p:nvPicPr>
        <p:blipFill rotWithShape="1">
          <a:blip r:embed="rId3">
            <a:alphaModFix/>
          </a:blip>
          <a:srcRect/>
          <a:stretch/>
        </p:blipFill>
        <p:spPr>
          <a:xfrm>
            <a:off x="11379200" y="5143500"/>
            <a:ext cx="4203699" cy="3179762"/>
          </a:xfrm>
          <a:prstGeom prst="rect">
            <a:avLst/>
          </a:prstGeom>
          <a:noFill/>
          <a:ln>
            <a:noFill/>
          </a:ln>
        </p:spPr>
      </p:pic>
      <p:pic>
        <p:nvPicPr>
          <p:cNvPr id="550" name="Shape 550"/>
          <p:cNvPicPr preferRelativeResize="0"/>
          <p:nvPr/>
        </p:nvPicPr>
        <p:blipFill rotWithShape="1">
          <a:blip r:embed="rId4">
            <a:alphaModFix/>
          </a:blip>
          <a:srcRect/>
          <a:stretch/>
        </p:blipFill>
        <p:spPr>
          <a:xfrm>
            <a:off x="13196887" y="5724525"/>
            <a:ext cx="838199" cy="828675"/>
          </a:xfrm>
          <a:prstGeom prst="rect">
            <a:avLst/>
          </a:prstGeom>
          <a:noFill/>
          <a:ln>
            <a:noFill/>
          </a:ln>
        </p:spPr>
      </p:pic>
      <p:pic>
        <p:nvPicPr>
          <p:cNvPr id="551" name="Shape 551"/>
          <p:cNvPicPr preferRelativeResize="0"/>
          <p:nvPr/>
        </p:nvPicPr>
        <p:blipFill rotWithShape="1">
          <a:blip r:embed="rId4">
            <a:alphaModFix/>
          </a:blip>
          <a:srcRect/>
          <a:stretch/>
        </p:blipFill>
        <p:spPr>
          <a:xfrm>
            <a:off x="14238287" y="6156325"/>
            <a:ext cx="838199" cy="828675"/>
          </a:xfrm>
          <a:prstGeom prst="rect">
            <a:avLst/>
          </a:prstGeom>
          <a:noFill/>
          <a:ln>
            <a:noFill/>
          </a:ln>
        </p:spPr>
      </p:pic>
      <p:pic>
        <p:nvPicPr>
          <p:cNvPr id="552" name="Shape 552"/>
          <p:cNvPicPr preferRelativeResize="0"/>
          <p:nvPr/>
        </p:nvPicPr>
        <p:blipFill rotWithShape="1">
          <a:blip r:embed="rId4">
            <a:alphaModFix/>
          </a:blip>
          <a:srcRect/>
          <a:stretch/>
        </p:blipFill>
        <p:spPr>
          <a:xfrm>
            <a:off x="12320586" y="6562725"/>
            <a:ext cx="838199" cy="828675"/>
          </a:xfrm>
          <a:prstGeom prst="rect">
            <a:avLst/>
          </a:prstGeom>
          <a:noFill/>
          <a:ln>
            <a:noFill/>
          </a:ln>
        </p:spPr>
      </p:pic>
      <p:sp>
        <p:nvSpPr>
          <p:cNvPr id="553" name="Shape 553"/>
          <p:cNvSpPr txBox="1"/>
          <p:nvPr/>
        </p:nvSpPr>
        <p:spPr>
          <a:xfrm>
            <a:off x="12369800" y="2552700"/>
            <a:ext cx="2235199" cy="1270000"/>
          </a:xfrm>
          <a:prstGeom prst="rect">
            <a:avLst/>
          </a:prstGeom>
          <a:solidFill>
            <a:srgbClr val="FF0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2600" u="none" strike="noStrike" cap="none">
                <a:solidFill>
                  <a:schemeClr val="lt1"/>
                </a:solidFill>
                <a:latin typeface="Arial" charset="0"/>
                <a:ea typeface="Arial" charset="0"/>
                <a:cs typeface="Arial" charset="0"/>
                <a:sym typeface="Cabin"/>
              </a:rPr>
              <a:t>Application</a:t>
            </a:r>
          </a:p>
        </p:txBody>
      </p:sp>
      <p:cxnSp>
        <p:nvCxnSpPr>
          <p:cNvPr id="554" name="Shape 554"/>
          <p:cNvCxnSpPr/>
          <p:nvPr/>
        </p:nvCxnSpPr>
        <p:spPr>
          <a:xfrm flipH="1">
            <a:off x="12657136" y="3935412"/>
            <a:ext cx="247649" cy="2524124"/>
          </a:xfrm>
          <a:prstGeom prst="straightConnector1">
            <a:avLst/>
          </a:prstGeom>
          <a:noFill/>
          <a:ln w="63500" cap="rnd" cmpd="sng">
            <a:solidFill>
              <a:srgbClr val="FF7F00"/>
            </a:solidFill>
            <a:prstDash val="solid"/>
            <a:miter/>
            <a:headEnd type="stealth" w="med" len="med"/>
            <a:tailEnd type="none" w="med" len="med"/>
          </a:ln>
        </p:spPr>
      </p:cxnSp>
      <p:cxnSp>
        <p:nvCxnSpPr>
          <p:cNvPr id="555" name="Shape 555"/>
          <p:cNvCxnSpPr/>
          <p:nvPr/>
        </p:nvCxnSpPr>
        <p:spPr>
          <a:xfrm>
            <a:off x="13488987" y="3970337"/>
            <a:ext cx="106362" cy="1584325"/>
          </a:xfrm>
          <a:prstGeom prst="straightConnector1">
            <a:avLst/>
          </a:prstGeom>
          <a:noFill/>
          <a:ln w="63500" cap="rnd" cmpd="sng">
            <a:solidFill>
              <a:srgbClr val="FF7F00"/>
            </a:solidFill>
            <a:prstDash val="solid"/>
            <a:miter/>
            <a:headEnd type="stealth" w="med" len="med"/>
            <a:tailEnd type="none" w="med" len="med"/>
          </a:ln>
        </p:spPr>
      </p:cxnSp>
      <p:cxnSp>
        <p:nvCxnSpPr>
          <p:cNvPr id="556" name="Shape 556"/>
          <p:cNvCxnSpPr/>
          <p:nvPr/>
        </p:nvCxnSpPr>
        <p:spPr>
          <a:xfrm>
            <a:off x="14092237" y="4041775"/>
            <a:ext cx="390524" cy="2009774"/>
          </a:xfrm>
          <a:prstGeom prst="straightConnector1">
            <a:avLst/>
          </a:prstGeom>
          <a:noFill/>
          <a:ln w="63500" cap="rnd" cmpd="sng">
            <a:solidFill>
              <a:srgbClr val="FF7F00"/>
            </a:solidFill>
            <a:prstDash val="solid"/>
            <a:miter/>
            <a:headEnd type="stealth" w="med" len="med"/>
            <a:tailEnd type="none" w="med" len="med"/>
          </a:ln>
        </p:spPr>
      </p:cxnSp>
      <p:sp>
        <p:nvSpPr>
          <p:cNvPr id="557" name="Shape 557"/>
          <p:cNvSpPr txBox="1"/>
          <p:nvPr/>
        </p:nvSpPr>
        <p:spPr>
          <a:xfrm>
            <a:off x="11634786" y="4356100"/>
            <a:ext cx="942975"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APIs</a:t>
            </a:r>
          </a:p>
        </p:txBody>
      </p:sp>
      <p:sp>
        <p:nvSpPr>
          <p:cNvPr id="558" name="Shape 558"/>
          <p:cNvSpPr txBox="1"/>
          <p:nvPr/>
        </p:nvSpPr>
        <p:spPr>
          <a:xfrm>
            <a:off x="11999911" y="7277100"/>
            <a:ext cx="1457324"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3397B7"/>
              </a:buClr>
              <a:buSzPct val="25000"/>
              <a:buFont typeface="Cabin"/>
              <a:buNone/>
            </a:pPr>
            <a:r>
              <a:rPr lang="en-US" sz="3600" u="none" strike="noStrike" cap="none">
                <a:solidFill>
                  <a:srgbClr val="3397B7"/>
                </a:solidFill>
                <a:latin typeface="Arial" charset="0"/>
                <a:ea typeface="Arial" charset="0"/>
                <a:cs typeface="Arial" charset="0"/>
                <a:sym typeface="Cabin"/>
              </a:rPr>
              <a:t>Service</a:t>
            </a:r>
          </a:p>
        </p:txBody>
      </p:sp>
      <p:sp>
        <p:nvSpPr>
          <p:cNvPr id="559" name="Shape 559"/>
          <p:cNvSpPr txBox="1"/>
          <p:nvPr/>
        </p:nvSpPr>
        <p:spPr>
          <a:xfrm>
            <a:off x="13766800" y="6997700"/>
            <a:ext cx="1455737"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3397B7"/>
              </a:buClr>
              <a:buSzPct val="25000"/>
              <a:buFont typeface="Cabin"/>
              <a:buNone/>
            </a:pPr>
            <a:r>
              <a:rPr lang="en-US" sz="3600" u="none" strike="noStrike" cap="none">
                <a:solidFill>
                  <a:srgbClr val="3397B7"/>
                </a:solidFill>
                <a:latin typeface="Arial" charset="0"/>
                <a:ea typeface="Arial" charset="0"/>
                <a:cs typeface="Arial" charset="0"/>
                <a:sym typeface="Cabin"/>
              </a:rPr>
              <a:t>Service</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63"/>
        <p:cNvGrpSpPr/>
        <p:nvPr/>
      </p:nvGrpSpPr>
      <p:grpSpPr>
        <a:xfrm>
          <a:off x="0" y="0"/>
          <a:ext cx="0" cy="0"/>
          <a:chOff x="0" y="0"/>
          <a:chExt cx="0" cy="0"/>
        </a:xfrm>
      </p:grpSpPr>
      <p:sp>
        <p:nvSpPr>
          <p:cNvPr id="564" name="Shape 564"/>
          <p:cNvSpPr txBox="1">
            <a:spLocks noGrp="1"/>
          </p:cNvSpPr>
          <p:nvPr>
            <p:ph type="title"/>
          </p:nvPr>
        </p:nvSpPr>
        <p:spPr>
          <a:xfrm>
            <a:off x="1155700" y="241300"/>
            <a:ext cx="13931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a:solidFill>
                  <a:srgbClr val="FFD966"/>
                </a:solidFill>
                <a:latin typeface="Arial" charset="0"/>
                <a:ea typeface="Arial" charset="0"/>
                <a:cs typeface="Arial" charset="0"/>
                <a:sym typeface="Cabin"/>
              </a:rPr>
              <a:t>Multiple Systems</a:t>
            </a:r>
          </a:p>
        </p:txBody>
      </p:sp>
      <p:sp>
        <p:nvSpPr>
          <p:cNvPr id="565" name="Shape 565"/>
          <p:cNvSpPr txBox="1">
            <a:spLocks noGrp="1"/>
          </p:cNvSpPr>
          <p:nvPr>
            <p:ph type="body" idx="1"/>
          </p:nvPr>
        </p:nvSpPr>
        <p:spPr>
          <a:xfrm>
            <a:off x="1155700" y="2603500"/>
            <a:ext cx="8140799" cy="5234699"/>
          </a:xfrm>
          <a:prstGeom prst="rect">
            <a:avLst/>
          </a:prstGeom>
          <a:noFill/>
          <a:ln>
            <a:noFill/>
          </a:ln>
        </p:spPr>
        <p:txBody>
          <a:bodyPr lIns="38100" tIns="38100" rIns="38100" bIns="38100" anchor="ctr" anchorCtr="0">
            <a:noAutofit/>
          </a:bodyPr>
          <a:lstStyle/>
          <a:p>
            <a:pPr marL="457200" marR="0" lvl="0" indent="-457200" algn="l" rtl="0">
              <a:lnSpc>
                <a:spcPct val="100000"/>
              </a:lnSpc>
              <a:spcBef>
                <a:spcPts val="0"/>
              </a:spcBef>
              <a:spcAft>
                <a:spcPts val="1000"/>
              </a:spcAft>
              <a:buSzPct val="100000"/>
              <a:buFont typeface="Cabin"/>
            </a:pPr>
            <a:r>
              <a:rPr lang="en-US" sz="3600" u="none" strike="noStrike" cap="none">
                <a:solidFill>
                  <a:schemeClr val="lt1"/>
                </a:solidFill>
                <a:latin typeface="Arial" charset="0"/>
                <a:ea typeface="Arial" charset="0"/>
                <a:cs typeface="Arial" charset="0"/>
                <a:sym typeface="Cabin"/>
              </a:rPr>
              <a:t>Initially - two systems cooperate and split the problem</a:t>
            </a:r>
          </a:p>
          <a:p>
            <a:pPr marL="457200" marR="0" lvl="0" indent="-457200" algn="l" rtl="0">
              <a:lnSpc>
                <a:spcPct val="100000"/>
              </a:lnSpc>
              <a:spcBef>
                <a:spcPts val="3500"/>
              </a:spcBef>
              <a:spcAft>
                <a:spcPts val="1000"/>
              </a:spcAft>
              <a:buSzPct val="100000"/>
              <a:buFont typeface="Cabin"/>
            </a:pPr>
            <a:r>
              <a:rPr lang="en-US" sz="3600" u="none" strike="noStrike" cap="none">
                <a:solidFill>
                  <a:schemeClr val="lt1"/>
                </a:solidFill>
                <a:latin typeface="Arial" charset="0"/>
                <a:ea typeface="Arial" charset="0"/>
                <a:cs typeface="Arial" charset="0"/>
                <a:sym typeface="Cabin"/>
              </a:rPr>
              <a:t>As the data/service becomes useful - multiple applications want to use the information / application</a:t>
            </a:r>
          </a:p>
        </p:txBody>
      </p:sp>
      <p:pic>
        <p:nvPicPr>
          <p:cNvPr id="566" name="Shape 566"/>
          <p:cNvPicPr preferRelativeResize="0"/>
          <p:nvPr/>
        </p:nvPicPr>
        <p:blipFill rotWithShape="1">
          <a:blip r:embed="rId3">
            <a:alphaModFix/>
          </a:blip>
          <a:srcRect/>
          <a:stretch/>
        </p:blipFill>
        <p:spPr>
          <a:xfrm>
            <a:off x="9601200" y="3187700"/>
            <a:ext cx="5411786" cy="4254499"/>
          </a:xfrm>
          <a:prstGeom prst="rect">
            <a:avLst/>
          </a:prstGeom>
          <a:noFill/>
          <a:ln>
            <a:noFill/>
          </a:ln>
        </p:spPr>
      </p:pic>
      <p:sp>
        <p:nvSpPr>
          <p:cNvPr id="567" name="Shape 567"/>
          <p:cNvSpPr txBox="1"/>
          <p:nvPr/>
        </p:nvSpPr>
        <p:spPr>
          <a:xfrm>
            <a:off x="3162300" y="8089900"/>
            <a:ext cx="101705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u="sng" strike="noStrike" cap="none">
                <a:solidFill>
                  <a:srgbClr val="FFFF00"/>
                </a:solidFill>
                <a:latin typeface="Arial" charset="0"/>
                <a:ea typeface="Arial" charset="0"/>
                <a:cs typeface="Arial" charset="0"/>
                <a:sym typeface="Cabin"/>
                <a:hlinkClick r:id="rId4"/>
              </a:rPr>
              <a:t>http://www.youtube.com/watch?v=mj-kCFzF0ME</a:t>
            </a:r>
          </a:p>
        </p:txBody>
      </p:sp>
      <p:sp>
        <p:nvSpPr>
          <p:cNvPr id="568" name="Shape 568"/>
          <p:cNvSpPr txBox="1"/>
          <p:nvPr/>
        </p:nvSpPr>
        <p:spPr>
          <a:xfrm>
            <a:off x="14843125" y="8153400"/>
            <a:ext cx="9000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5:15</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72"/>
        <p:cNvGrpSpPr/>
        <p:nvPr/>
      </p:nvGrpSpPr>
      <p:grpSpPr>
        <a:xfrm>
          <a:off x="0" y="0"/>
          <a:ext cx="0" cy="0"/>
          <a:chOff x="0" y="0"/>
          <a:chExt cx="0" cy="0"/>
        </a:xfrm>
      </p:grpSpPr>
      <p:sp>
        <p:nvSpPr>
          <p:cNvPr id="573" name="Shape 573"/>
          <p:cNvSpPr txBox="1">
            <a:spLocks noGrp="1"/>
          </p:cNvSpPr>
          <p:nvPr>
            <p:ph type="title"/>
          </p:nvPr>
        </p:nvSpPr>
        <p:spPr>
          <a:xfrm>
            <a:off x="1155700" y="1536700"/>
            <a:ext cx="13931900" cy="3086099"/>
          </a:xfrm>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00FF00"/>
                </a:solidFill>
                <a:latin typeface="Arial" charset="0"/>
                <a:ea typeface="Arial" charset="0"/>
                <a:cs typeface="Arial" charset="0"/>
                <a:sym typeface="Cabin"/>
              </a:rPr>
              <a:t/>
            </a:r>
            <a:br>
              <a:rPr lang="en-US" sz="7600" u="none" strike="noStrike" cap="none">
                <a:solidFill>
                  <a:srgbClr val="00FF00"/>
                </a:solidFill>
                <a:latin typeface="Arial" charset="0"/>
                <a:ea typeface="Arial" charset="0"/>
                <a:cs typeface="Arial" charset="0"/>
                <a:sym typeface="Cabin"/>
              </a:rPr>
            </a:br>
            <a:r>
              <a:rPr lang="en-US" sz="7600" u="none" strike="noStrike" cap="none">
                <a:solidFill>
                  <a:srgbClr val="FFD966"/>
                </a:solidFill>
                <a:latin typeface="Arial" charset="0"/>
                <a:ea typeface="Arial" charset="0"/>
                <a:cs typeface="Arial" charset="0"/>
                <a:sym typeface="Cabin"/>
              </a:rPr>
              <a:t>Web Services</a:t>
            </a:r>
          </a:p>
        </p:txBody>
      </p:sp>
      <p:sp>
        <p:nvSpPr>
          <p:cNvPr id="574" name="Shape 574"/>
          <p:cNvSpPr txBox="1">
            <a:spLocks noGrp="1"/>
          </p:cNvSpPr>
          <p:nvPr>
            <p:ph type="body" idx="1"/>
          </p:nvPr>
        </p:nvSpPr>
        <p:spPr>
          <a:xfrm>
            <a:off x="1155700" y="4711700"/>
            <a:ext cx="13931900" cy="1054100"/>
          </a:xfrm>
          <a:prstGeom prst="rect">
            <a:avLst/>
          </a:prstGeom>
          <a:noFill/>
          <a:ln>
            <a:noFill/>
          </a:ln>
        </p:spPr>
        <p:txBody>
          <a:bodyPr lIns="38100" tIns="38100" rIns="38100" bIns="38100" anchor="t" anchorCtr="0">
            <a:noAutofit/>
          </a:bodyPr>
          <a:lstStyle/>
          <a:p>
            <a:pPr marL="342900" marR="0" lvl="0" indent="-342900" algn="ctr" rtl="0">
              <a:spcBef>
                <a:spcPts val="0"/>
              </a:spcBef>
              <a:spcAft>
                <a:spcPts val="0"/>
              </a:spcAft>
              <a:buSzPct val="25000"/>
              <a:buNone/>
            </a:pPr>
            <a:endParaRPr/>
          </a:p>
        </p:txBody>
      </p:sp>
      <p:sp>
        <p:nvSpPr>
          <p:cNvPr id="575" name="Shape 575"/>
          <p:cNvSpPr txBox="1"/>
          <p:nvPr/>
        </p:nvSpPr>
        <p:spPr>
          <a:xfrm>
            <a:off x="3421475" y="7852650"/>
            <a:ext cx="94184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sng" strike="noStrike" cap="none">
                <a:solidFill>
                  <a:srgbClr val="FFFF00"/>
                </a:solidFill>
                <a:latin typeface="Arial" charset="0"/>
                <a:ea typeface="Arial" charset="0"/>
                <a:cs typeface="Arial" charset="0"/>
                <a:sym typeface="Cabin"/>
                <a:hlinkClick r:id="rId3"/>
              </a:rPr>
              <a:t>http://en.wikipedia.org/wiki/Web_services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Shape 230"/>
          <p:cNvSpPr txBox="1">
            <a:spLocks noGrp="1"/>
          </p:cNvSpPr>
          <p:nvPr>
            <p:ph type="title"/>
          </p:nvPr>
        </p:nvSpPr>
        <p:spPr>
          <a:xfrm>
            <a:off x="1155700" y="241300"/>
            <a:ext cx="13931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D966"/>
                </a:solidFill>
                <a:latin typeface="Arial" charset="0"/>
                <a:ea typeface="Arial" charset="0"/>
                <a:cs typeface="Arial" charset="0"/>
                <a:sym typeface="Cabin"/>
              </a:rPr>
              <a:t>Agreeing on a </a:t>
            </a:r>
            <a:r>
              <a:rPr lang="en-US" sz="7600" b="1" i="0" u="none" strike="noStrike" cap="none">
                <a:solidFill>
                  <a:srgbClr val="FFD966"/>
                </a:solidFill>
                <a:latin typeface="Arial"/>
                <a:ea typeface="Arial"/>
                <a:cs typeface="Arial"/>
                <a:sym typeface="Arial"/>
              </a:rPr>
              <a:t>“</a:t>
            </a:r>
            <a:r>
              <a:rPr lang="en-US" sz="7600" u="none" strike="noStrike" cap="none">
                <a:solidFill>
                  <a:srgbClr val="FFD966"/>
                </a:solidFill>
                <a:latin typeface="Arial" charset="0"/>
                <a:ea typeface="Arial" charset="0"/>
                <a:cs typeface="Arial" charset="0"/>
                <a:sym typeface="Cabin"/>
              </a:rPr>
              <a:t>Wire Format</a:t>
            </a:r>
            <a:r>
              <a:rPr lang="en-US" sz="7600" b="1" i="0" u="none" strike="noStrike" cap="none">
                <a:solidFill>
                  <a:srgbClr val="FFD966"/>
                </a:solidFill>
                <a:latin typeface="Arial"/>
                <a:ea typeface="Arial"/>
                <a:cs typeface="Arial"/>
                <a:sym typeface="Arial"/>
              </a:rPr>
              <a:t>”</a:t>
            </a:r>
          </a:p>
        </p:txBody>
      </p:sp>
      <p:sp>
        <p:nvSpPr>
          <p:cNvPr id="231" name="Shape 231"/>
          <p:cNvSpPr txBox="1"/>
          <p:nvPr/>
        </p:nvSpPr>
        <p:spPr>
          <a:xfrm>
            <a:off x="850900" y="4394200"/>
            <a:ext cx="3174999" cy="2400300"/>
          </a:xfrm>
          <a:prstGeom prst="rect">
            <a:avLst/>
          </a:prstGeom>
          <a:noFill/>
          <a:ln w="63500" cap="rnd" cmpd="sng">
            <a:solidFill>
              <a:srgbClr val="FF00FF"/>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700" u="none" strike="noStrike" cap="none">
                <a:solidFill>
                  <a:schemeClr val="lt1"/>
                </a:solidFill>
                <a:latin typeface="Arial" charset="0"/>
                <a:ea typeface="Arial" charset="0"/>
                <a:cs typeface="Arial" charset="0"/>
                <a:sym typeface="Cabin"/>
              </a:rPr>
              <a:t>Python</a:t>
            </a:r>
          </a:p>
          <a:p>
            <a:pPr marL="0" marR="0" lvl="0" indent="0" algn="ctr" rtl="0">
              <a:lnSpc>
                <a:spcPct val="100000"/>
              </a:lnSpc>
              <a:spcBef>
                <a:spcPts val="0"/>
              </a:spcBef>
              <a:spcAft>
                <a:spcPts val="0"/>
              </a:spcAft>
              <a:buClr>
                <a:schemeClr val="lt1"/>
              </a:buClr>
              <a:buSzPct val="25000"/>
              <a:buFont typeface="Cabin"/>
              <a:buNone/>
            </a:pPr>
            <a:r>
              <a:rPr lang="en-US" sz="4700" u="none" strike="noStrike" cap="none">
                <a:solidFill>
                  <a:schemeClr val="lt1"/>
                </a:solidFill>
                <a:latin typeface="Arial" charset="0"/>
                <a:ea typeface="Arial" charset="0"/>
                <a:cs typeface="Arial" charset="0"/>
                <a:sym typeface="Cabin"/>
              </a:rPr>
              <a:t>Dictionary</a:t>
            </a:r>
          </a:p>
        </p:txBody>
      </p:sp>
      <p:sp>
        <p:nvSpPr>
          <p:cNvPr id="232" name="Shape 232"/>
          <p:cNvSpPr txBox="1"/>
          <p:nvPr/>
        </p:nvSpPr>
        <p:spPr>
          <a:xfrm>
            <a:off x="12204700" y="4394200"/>
            <a:ext cx="3174999" cy="2400300"/>
          </a:xfrm>
          <a:prstGeom prst="rect">
            <a:avLst/>
          </a:prstGeom>
          <a:noFill/>
          <a:ln w="63500" cap="rnd" cmpd="sng">
            <a:solidFill>
              <a:srgbClr val="FF00FF"/>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700" u="none" strike="noStrike" cap="none">
                <a:solidFill>
                  <a:schemeClr val="lt1"/>
                </a:solidFill>
                <a:latin typeface="Arial" charset="0"/>
                <a:ea typeface="Arial" charset="0"/>
                <a:cs typeface="Arial" charset="0"/>
                <a:sym typeface="Cabin"/>
              </a:rPr>
              <a:t>Java</a:t>
            </a:r>
          </a:p>
          <a:p>
            <a:pPr marL="0" marR="0" lvl="0" indent="0" algn="ctr" rtl="0">
              <a:lnSpc>
                <a:spcPct val="100000"/>
              </a:lnSpc>
              <a:spcBef>
                <a:spcPts val="0"/>
              </a:spcBef>
              <a:spcAft>
                <a:spcPts val="0"/>
              </a:spcAft>
              <a:buClr>
                <a:schemeClr val="lt1"/>
              </a:buClr>
              <a:buSzPct val="25000"/>
              <a:buFont typeface="Cabin"/>
              <a:buNone/>
            </a:pPr>
            <a:r>
              <a:rPr lang="en-US" sz="4700" u="none" strike="noStrike" cap="none">
                <a:solidFill>
                  <a:schemeClr val="lt1"/>
                </a:solidFill>
                <a:latin typeface="Arial" charset="0"/>
                <a:ea typeface="Arial" charset="0"/>
                <a:cs typeface="Arial" charset="0"/>
                <a:sym typeface="Cabin"/>
              </a:rPr>
              <a:t>HashMap</a:t>
            </a:r>
          </a:p>
        </p:txBody>
      </p:sp>
      <p:sp>
        <p:nvSpPr>
          <p:cNvPr id="233" name="Shape 233"/>
          <p:cNvSpPr txBox="1"/>
          <p:nvPr/>
        </p:nvSpPr>
        <p:spPr>
          <a:xfrm>
            <a:off x="4488662" y="6340000"/>
            <a:ext cx="16287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Serialize</a:t>
            </a:r>
          </a:p>
        </p:txBody>
      </p:sp>
      <p:sp>
        <p:nvSpPr>
          <p:cNvPr id="234" name="Shape 234"/>
          <p:cNvSpPr txBox="1"/>
          <p:nvPr/>
        </p:nvSpPr>
        <p:spPr>
          <a:xfrm>
            <a:off x="6580186" y="2952750"/>
            <a:ext cx="3067049" cy="52832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3800" u="none" strike="noStrike" cap="none">
                <a:solidFill>
                  <a:srgbClr val="00FF00"/>
                </a:solidFill>
                <a:latin typeface="Arial" charset="0"/>
                <a:ea typeface="Arial" charset="0"/>
                <a:cs typeface="Arial" charset="0"/>
                <a:sym typeface="Cabin"/>
              </a:rPr>
              <a:t>&lt;person&gt;</a:t>
            </a:r>
          </a:p>
          <a:p>
            <a:pPr marL="0" marR="0" lvl="0" indent="0" algn="l" rtl="0">
              <a:lnSpc>
                <a:spcPct val="100000"/>
              </a:lnSpc>
              <a:spcBef>
                <a:spcPts val="0"/>
              </a:spcBef>
              <a:spcAft>
                <a:spcPts val="0"/>
              </a:spcAft>
              <a:buClr>
                <a:srgbClr val="00FF00"/>
              </a:buClr>
              <a:buSzPct val="25000"/>
              <a:buFont typeface="Cabin"/>
              <a:buNone/>
            </a:pPr>
            <a:r>
              <a:rPr lang="en-US" sz="3800" u="none" strike="noStrike" cap="none">
                <a:solidFill>
                  <a:srgbClr val="00FF00"/>
                </a:solidFill>
                <a:latin typeface="Arial" charset="0"/>
                <a:ea typeface="Arial" charset="0"/>
                <a:cs typeface="Arial" charset="0"/>
                <a:sym typeface="Cabin"/>
              </a:rPr>
              <a:t>   &lt;name&gt;</a:t>
            </a:r>
          </a:p>
          <a:p>
            <a:pPr marL="0" marR="0" lvl="0" indent="0" algn="l" rtl="0">
              <a:lnSpc>
                <a:spcPct val="100000"/>
              </a:lnSpc>
              <a:spcBef>
                <a:spcPts val="0"/>
              </a:spcBef>
              <a:spcAft>
                <a:spcPts val="0"/>
              </a:spcAft>
              <a:buClr>
                <a:srgbClr val="00FF00"/>
              </a:buClr>
              <a:buSzPct val="25000"/>
              <a:buFont typeface="Cabin"/>
              <a:buNone/>
            </a:pPr>
            <a:r>
              <a:rPr lang="en-US" sz="3800" u="none" strike="noStrike" cap="none">
                <a:solidFill>
                  <a:srgbClr val="00FF00"/>
                </a:solidFill>
                <a:latin typeface="Arial" charset="0"/>
                <a:ea typeface="Arial" charset="0"/>
                <a:cs typeface="Arial" charset="0"/>
                <a:sym typeface="Cabin"/>
              </a:rPr>
              <a:t>      Chuck</a:t>
            </a:r>
          </a:p>
          <a:p>
            <a:pPr marL="0" marR="0" lvl="0" indent="0" algn="l" rtl="0">
              <a:lnSpc>
                <a:spcPct val="100000"/>
              </a:lnSpc>
              <a:spcBef>
                <a:spcPts val="0"/>
              </a:spcBef>
              <a:spcAft>
                <a:spcPts val="0"/>
              </a:spcAft>
              <a:buClr>
                <a:srgbClr val="00FF00"/>
              </a:buClr>
              <a:buSzPct val="25000"/>
              <a:buFont typeface="Cabin"/>
              <a:buNone/>
            </a:pPr>
            <a:r>
              <a:rPr lang="en-US" sz="3800" u="none" strike="noStrike" cap="none">
                <a:solidFill>
                  <a:srgbClr val="00FF00"/>
                </a:solidFill>
                <a:latin typeface="Arial" charset="0"/>
                <a:ea typeface="Arial" charset="0"/>
                <a:cs typeface="Arial" charset="0"/>
                <a:sym typeface="Cabin"/>
              </a:rPr>
              <a:t>   &lt;/name&gt;</a:t>
            </a:r>
          </a:p>
          <a:p>
            <a:pPr marL="0" marR="0" lvl="0" indent="0" algn="l" rtl="0">
              <a:lnSpc>
                <a:spcPct val="100000"/>
              </a:lnSpc>
              <a:spcBef>
                <a:spcPts val="0"/>
              </a:spcBef>
              <a:spcAft>
                <a:spcPts val="0"/>
              </a:spcAft>
              <a:buClr>
                <a:srgbClr val="00FF00"/>
              </a:buClr>
              <a:buSzPct val="25000"/>
              <a:buFont typeface="Cabin"/>
              <a:buNone/>
            </a:pPr>
            <a:r>
              <a:rPr lang="en-US" sz="3800" u="none" strike="noStrike" cap="none">
                <a:solidFill>
                  <a:srgbClr val="00FF00"/>
                </a:solidFill>
                <a:latin typeface="Arial" charset="0"/>
                <a:ea typeface="Arial" charset="0"/>
                <a:cs typeface="Arial" charset="0"/>
                <a:sym typeface="Cabin"/>
              </a:rPr>
              <a:t>   &lt;phone&gt;</a:t>
            </a:r>
          </a:p>
          <a:p>
            <a:pPr marL="0" marR="0" lvl="0" indent="0" algn="l" rtl="0">
              <a:lnSpc>
                <a:spcPct val="100000"/>
              </a:lnSpc>
              <a:spcBef>
                <a:spcPts val="0"/>
              </a:spcBef>
              <a:spcAft>
                <a:spcPts val="0"/>
              </a:spcAft>
              <a:buClr>
                <a:srgbClr val="00FF00"/>
              </a:buClr>
              <a:buSzPct val="25000"/>
              <a:buFont typeface="Cabin"/>
              <a:buNone/>
            </a:pPr>
            <a:r>
              <a:rPr lang="en-US" sz="3800" u="none" strike="noStrike" cap="none">
                <a:solidFill>
                  <a:srgbClr val="00FF00"/>
                </a:solidFill>
                <a:latin typeface="Arial" charset="0"/>
                <a:ea typeface="Arial" charset="0"/>
                <a:cs typeface="Arial" charset="0"/>
                <a:sym typeface="Cabin"/>
              </a:rPr>
              <a:t>      303 4456</a:t>
            </a:r>
          </a:p>
          <a:p>
            <a:pPr marL="0" marR="0" lvl="0" indent="0" algn="l" rtl="0">
              <a:lnSpc>
                <a:spcPct val="100000"/>
              </a:lnSpc>
              <a:spcBef>
                <a:spcPts val="0"/>
              </a:spcBef>
              <a:spcAft>
                <a:spcPts val="0"/>
              </a:spcAft>
              <a:buClr>
                <a:srgbClr val="00FF00"/>
              </a:buClr>
              <a:buSzPct val="25000"/>
              <a:buFont typeface="Cabin"/>
              <a:buNone/>
            </a:pPr>
            <a:r>
              <a:rPr lang="en-US" sz="3800" u="none" strike="noStrike" cap="none">
                <a:solidFill>
                  <a:srgbClr val="00FF00"/>
                </a:solidFill>
                <a:latin typeface="Arial" charset="0"/>
                <a:ea typeface="Arial" charset="0"/>
                <a:cs typeface="Arial" charset="0"/>
                <a:sym typeface="Cabin"/>
              </a:rPr>
              <a:t>   &lt;/phone&gt;</a:t>
            </a:r>
          </a:p>
          <a:p>
            <a:pPr marL="0" marR="0" lvl="0" indent="0" algn="l" rtl="0">
              <a:lnSpc>
                <a:spcPct val="100000"/>
              </a:lnSpc>
              <a:spcBef>
                <a:spcPts val="0"/>
              </a:spcBef>
              <a:spcAft>
                <a:spcPts val="0"/>
              </a:spcAft>
              <a:buClr>
                <a:srgbClr val="00FF00"/>
              </a:buClr>
              <a:buSzPct val="25000"/>
              <a:buFont typeface="Cabin"/>
              <a:buNone/>
            </a:pPr>
            <a:r>
              <a:rPr lang="en-US" sz="3800" u="none" strike="noStrike" cap="none">
                <a:solidFill>
                  <a:srgbClr val="00FF00"/>
                </a:solidFill>
                <a:latin typeface="Arial" charset="0"/>
                <a:ea typeface="Arial" charset="0"/>
                <a:cs typeface="Arial" charset="0"/>
                <a:sym typeface="Cabin"/>
              </a:rPr>
              <a:t>&lt;/person&gt;</a:t>
            </a:r>
          </a:p>
        </p:txBody>
      </p:sp>
      <p:sp>
        <p:nvSpPr>
          <p:cNvPr id="235" name="Shape 235"/>
          <p:cNvSpPr txBox="1"/>
          <p:nvPr/>
        </p:nvSpPr>
        <p:spPr>
          <a:xfrm>
            <a:off x="9507924" y="4168150"/>
            <a:ext cx="25763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De-Serialize</a:t>
            </a:r>
          </a:p>
        </p:txBody>
      </p:sp>
      <p:sp>
        <p:nvSpPr>
          <p:cNvPr id="236" name="Shape 236"/>
          <p:cNvSpPr txBox="1"/>
          <p:nvPr/>
        </p:nvSpPr>
        <p:spPr>
          <a:xfrm>
            <a:off x="14327187" y="8128000"/>
            <a:ext cx="1019174"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XML</a:t>
            </a:r>
          </a:p>
        </p:txBody>
      </p:sp>
      <p:sp>
        <p:nvSpPr>
          <p:cNvPr id="237" name="Shape 237"/>
          <p:cNvSpPr/>
          <p:nvPr/>
        </p:nvSpPr>
        <p:spPr>
          <a:xfrm>
            <a:off x="4635500" y="4965700"/>
            <a:ext cx="1269899" cy="1269899"/>
          </a:xfrm>
          <a:prstGeom prst="rightArrow">
            <a:avLst>
              <a:gd name="adj1" fmla="val 38114"/>
              <a:gd name="adj2" fmla="val 19928"/>
            </a:avLst>
          </a:prstGeom>
          <a:blipFill rotWithShape="1">
            <a:blip r:embed="rId3">
              <a:alphaModFix/>
            </a:blip>
            <a:stretch>
              <a:fillRect/>
            </a:stretch>
          </a:blip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sp>
        <p:nvSpPr>
          <p:cNvPr id="238" name="Shape 238"/>
          <p:cNvSpPr/>
          <p:nvPr/>
        </p:nvSpPr>
        <p:spPr>
          <a:xfrm>
            <a:off x="10579150" y="4968125"/>
            <a:ext cx="1269899" cy="1269899"/>
          </a:xfrm>
          <a:prstGeom prst="rightArrow">
            <a:avLst>
              <a:gd name="adj1" fmla="val 38114"/>
              <a:gd name="adj2" fmla="val 19928"/>
            </a:avLst>
          </a:prstGeom>
          <a:blipFill rotWithShape="1">
            <a:blip r:embed="rId3">
              <a:alphaModFix/>
            </a:blip>
            <a:stretch>
              <a:fillRect/>
            </a:stretch>
          </a:blip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79"/>
        <p:cNvGrpSpPr/>
        <p:nvPr/>
      </p:nvGrpSpPr>
      <p:grpSpPr>
        <a:xfrm>
          <a:off x="0" y="0"/>
          <a:ext cx="0" cy="0"/>
          <a:chOff x="0" y="0"/>
          <a:chExt cx="0" cy="0"/>
        </a:xfrm>
      </p:grpSpPr>
      <p:sp>
        <p:nvSpPr>
          <p:cNvPr id="580" name="Shape 580"/>
          <p:cNvSpPr txBox="1">
            <a:spLocks noGrp="1"/>
          </p:cNvSpPr>
          <p:nvPr>
            <p:ph type="title"/>
          </p:nvPr>
        </p:nvSpPr>
        <p:spPr>
          <a:xfrm>
            <a:off x="1155700" y="241300"/>
            <a:ext cx="13931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Application Program Interface</a:t>
            </a:r>
          </a:p>
        </p:txBody>
      </p:sp>
      <p:sp>
        <p:nvSpPr>
          <p:cNvPr id="581" name="Shape 581"/>
          <p:cNvSpPr txBox="1"/>
          <p:nvPr/>
        </p:nvSpPr>
        <p:spPr>
          <a:xfrm>
            <a:off x="4916375" y="8191500"/>
            <a:ext cx="68414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sng" strike="noStrike" cap="none">
                <a:solidFill>
                  <a:srgbClr val="FFFF00"/>
                </a:solidFill>
                <a:latin typeface="Arial" charset="0"/>
                <a:ea typeface="Arial" charset="0"/>
                <a:cs typeface="Arial" charset="0"/>
                <a:sym typeface="Cabin"/>
                <a:hlinkClick r:id="rId3"/>
              </a:rPr>
              <a:t>http://en.wikipedia.org/wiki/API</a:t>
            </a:r>
          </a:p>
        </p:txBody>
      </p:sp>
      <p:sp>
        <p:nvSpPr>
          <p:cNvPr id="582" name="Shape 582"/>
          <p:cNvSpPr txBox="1"/>
          <p:nvPr/>
        </p:nvSpPr>
        <p:spPr>
          <a:xfrm>
            <a:off x="32423100" y="4254500"/>
            <a:ext cx="922337"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Text</a:t>
            </a:r>
          </a:p>
        </p:txBody>
      </p:sp>
      <p:sp>
        <p:nvSpPr>
          <p:cNvPr id="583" name="Shape 583"/>
          <p:cNvSpPr txBox="1"/>
          <p:nvPr/>
        </p:nvSpPr>
        <p:spPr>
          <a:xfrm>
            <a:off x="2155825" y="3486150"/>
            <a:ext cx="12560400" cy="28956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900" u="none" strike="noStrike" cap="none">
                <a:solidFill>
                  <a:srgbClr val="FFFFFF"/>
                </a:solidFill>
                <a:latin typeface="Arial" charset="0"/>
                <a:ea typeface="Arial" charset="0"/>
                <a:cs typeface="Arial" charset="0"/>
                <a:sym typeface="Cabin"/>
              </a:rPr>
              <a:t>The API itself is largely abstract in that it specifies an interface and controls the behavior of the objects specified in that interface. The software that provides the functionality described by an API is said to be an </a:t>
            </a:r>
            <a:r>
              <a:rPr lang="en-US" sz="3900" b="0" i="1" u="none" strike="noStrike" cap="none">
                <a:solidFill>
                  <a:srgbClr val="FFFFFF"/>
                </a:solidFill>
                <a:latin typeface="Arial"/>
                <a:ea typeface="Arial"/>
                <a:cs typeface="Arial"/>
                <a:sym typeface="Arial"/>
              </a:rPr>
              <a:t>“</a:t>
            </a:r>
            <a:r>
              <a:rPr lang="en-US" sz="3900" u="none" strike="noStrike" cap="none">
                <a:solidFill>
                  <a:srgbClr val="FFFFFF"/>
                </a:solidFill>
                <a:latin typeface="Arial" charset="0"/>
                <a:ea typeface="Arial" charset="0"/>
                <a:cs typeface="Arial" charset="0"/>
                <a:sym typeface="Cabin"/>
              </a:rPr>
              <a:t>implementation</a:t>
            </a:r>
            <a:r>
              <a:rPr lang="en-US" sz="3900" b="0" i="1" u="none" strike="noStrike" cap="none">
                <a:solidFill>
                  <a:srgbClr val="FFFFFF"/>
                </a:solidFill>
                <a:latin typeface="Arial"/>
                <a:ea typeface="Arial"/>
                <a:cs typeface="Arial"/>
                <a:sym typeface="Arial"/>
              </a:rPr>
              <a:t>”</a:t>
            </a:r>
            <a:r>
              <a:rPr lang="en-US" sz="3900" u="none" strike="noStrike" cap="none">
                <a:solidFill>
                  <a:srgbClr val="FFFFFF"/>
                </a:solidFill>
                <a:latin typeface="Arial" charset="0"/>
                <a:ea typeface="Arial" charset="0"/>
                <a:cs typeface="Arial" charset="0"/>
                <a:sym typeface="Cabin"/>
              </a:rPr>
              <a:t> of the API.   An API is typically defined in terms of the programming language used to build an application. </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87"/>
        <p:cNvGrpSpPr/>
        <p:nvPr/>
      </p:nvGrpSpPr>
      <p:grpSpPr>
        <a:xfrm>
          <a:off x="0" y="0"/>
          <a:ext cx="0" cy="0"/>
          <a:chOff x="0" y="0"/>
          <a:chExt cx="0" cy="0"/>
        </a:xfrm>
      </p:grpSpPr>
      <p:sp>
        <p:nvSpPr>
          <p:cNvPr id="588" name="Shape 588"/>
          <p:cNvSpPr txBox="1">
            <a:spLocks noGrp="1"/>
          </p:cNvSpPr>
          <p:nvPr>
            <p:ph type="title"/>
          </p:nvPr>
        </p:nvSpPr>
        <p:spPr>
          <a:xfrm>
            <a:off x="1155700" y="241300"/>
            <a:ext cx="13931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Web Service Technologies</a:t>
            </a:r>
          </a:p>
        </p:txBody>
      </p:sp>
      <p:sp>
        <p:nvSpPr>
          <p:cNvPr id="589" name="Shape 589"/>
          <p:cNvSpPr txBox="1">
            <a:spLocks noGrp="1"/>
          </p:cNvSpPr>
          <p:nvPr>
            <p:ph type="body" idx="1"/>
          </p:nvPr>
        </p:nvSpPr>
        <p:spPr>
          <a:xfrm>
            <a:off x="1155700" y="2603500"/>
            <a:ext cx="13931900" cy="5003800"/>
          </a:xfrm>
          <a:prstGeom prst="rect">
            <a:avLst/>
          </a:prstGeom>
          <a:noFill/>
          <a:ln>
            <a:noFill/>
          </a:ln>
        </p:spPr>
        <p:txBody>
          <a:bodyPr lIns="38100" tIns="38100" rIns="38100" bIns="38100" anchor="ctr" anchorCtr="0">
            <a:noAutofit/>
          </a:bodyPr>
          <a:lstStyle/>
          <a:p>
            <a:pPr marL="457200" marR="0" lvl="0" indent="-457200" algn="l" rtl="0">
              <a:lnSpc>
                <a:spcPct val="100000"/>
              </a:lnSpc>
              <a:spcBef>
                <a:spcPts val="0"/>
              </a:spcBef>
              <a:spcAft>
                <a:spcPts val="1000"/>
              </a:spcAft>
              <a:buSzPct val="100000"/>
            </a:pPr>
            <a:r>
              <a:rPr lang="en-US" sz="3600" u="none" strike="noStrike" cap="none">
                <a:solidFill>
                  <a:srgbClr val="FFFF00"/>
                </a:solidFill>
                <a:latin typeface="Arial" charset="0"/>
                <a:ea typeface="Arial" charset="0"/>
                <a:cs typeface="Arial" charset="0"/>
                <a:sym typeface="Cabin"/>
              </a:rPr>
              <a:t>SOAP</a:t>
            </a:r>
            <a:r>
              <a:rPr lang="en-US" sz="3600" u="none" strike="noStrike" cap="none">
                <a:solidFill>
                  <a:schemeClr val="lt1"/>
                </a:solidFill>
                <a:latin typeface="Arial" charset="0"/>
                <a:ea typeface="Arial" charset="0"/>
                <a:cs typeface="Arial" charset="0"/>
                <a:sym typeface="Cabin"/>
              </a:rPr>
              <a:t> - Simple Object Access Protocol (software)</a:t>
            </a:r>
          </a:p>
          <a:p>
            <a:pPr marL="914400" marR="0" lvl="1" indent="-457200" algn="l" rtl="0">
              <a:lnSpc>
                <a:spcPct val="100000"/>
              </a:lnSpc>
              <a:spcBef>
                <a:spcPts val="3500"/>
              </a:spcBef>
              <a:spcAft>
                <a:spcPts val="1000"/>
              </a:spcAft>
              <a:buSzPct val="100000"/>
            </a:pPr>
            <a:r>
              <a:rPr lang="en-US" sz="3600" u="none" strike="noStrike" cap="none">
                <a:solidFill>
                  <a:schemeClr val="lt1"/>
                </a:solidFill>
                <a:latin typeface="Arial" charset="0"/>
                <a:ea typeface="Arial" charset="0"/>
                <a:cs typeface="Arial" charset="0"/>
                <a:sym typeface="Cabin"/>
              </a:rPr>
              <a:t>Remote programs/code which we use over the network</a:t>
            </a:r>
          </a:p>
          <a:p>
            <a:pPr marL="914400" marR="0" lvl="1" indent="-457200" algn="l" rtl="0">
              <a:lnSpc>
                <a:spcPct val="100000"/>
              </a:lnSpc>
              <a:spcBef>
                <a:spcPts val="3500"/>
              </a:spcBef>
              <a:spcAft>
                <a:spcPts val="1000"/>
              </a:spcAft>
              <a:buSzPct val="100000"/>
            </a:pPr>
            <a:r>
              <a:rPr lang="en-US" sz="3600" u="none" strike="noStrike" cap="none">
                <a:solidFill>
                  <a:schemeClr val="lt1"/>
                </a:solidFill>
                <a:latin typeface="Arial" charset="0"/>
                <a:ea typeface="Arial" charset="0"/>
                <a:cs typeface="Arial" charset="0"/>
                <a:sym typeface="Cabin"/>
              </a:rPr>
              <a:t>Note: Dr. Chuck does not like SOAP because it is overly complex</a:t>
            </a:r>
          </a:p>
          <a:p>
            <a:pPr marL="457200" marR="0" lvl="0" indent="-457200" algn="l" rtl="0">
              <a:lnSpc>
                <a:spcPct val="100000"/>
              </a:lnSpc>
              <a:spcBef>
                <a:spcPts val="3500"/>
              </a:spcBef>
              <a:spcAft>
                <a:spcPts val="1000"/>
              </a:spcAft>
              <a:buSzPct val="100000"/>
            </a:pPr>
            <a:r>
              <a:rPr lang="en-US" sz="3600" u="none" strike="noStrike" cap="none">
                <a:solidFill>
                  <a:srgbClr val="FFFF00"/>
                </a:solidFill>
                <a:latin typeface="Arial" charset="0"/>
                <a:ea typeface="Arial" charset="0"/>
                <a:cs typeface="Arial" charset="0"/>
                <a:sym typeface="Cabin"/>
              </a:rPr>
              <a:t>REST</a:t>
            </a:r>
            <a:r>
              <a:rPr lang="en-US" sz="3600" u="none" strike="noStrike" cap="none">
                <a:solidFill>
                  <a:schemeClr val="lt1"/>
                </a:solidFill>
                <a:latin typeface="Arial" charset="0"/>
                <a:ea typeface="Arial" charset="0"/>
                <a:cs typeface="Arial" charset="0"/>
                <a:sym typeface="Cabin"/>
              </a:rPr>
              <a:t> - Representational State Transfer (resource focused)</a:t>
            </a:r>
          </a:p>
          <a:p>
            <a:pPr marL="914400" marR="0" lvl="1" indent="-457200" algn="l" rtl="0">
              <a:lnSpc>
                <a:spcPct val="100000"/>
              </a:lnSpc>
              <a:spcBef>
                <a:spcPts val="3500"/>
              </a:spcBef>
              <a:spcAft>
                <a:spcPts val="1000"/>
              </a:spcAft>
              <a:buSzPct val="100000"/>
            </a:pPr>
            <a:r>
              <a:rPr lang="en-US" sz="3600" u="none" strike="noStrike" cap="none">
                <a:solidFill>
                  <a:schemeClr val="lt1"/>
                </a:solidFill>
                <a:latin typeface="Arial" charset="0"/>
                <a:ea typeface="Arial" charset="0"/>
                <a:cs typeface="Arial" charset="0"/>
                <a:sym typeface="Cabin"/>
              </a:rPr>
              <a:t>Remote resources which we create, read, update and delete remotely</a:t>
            </a:r>
          </a:p>
        </p:txBody>
      </p:sp>
      <p:sp>
        <p:nvSpPr>
          <p:cNvPr id="590" name="Shape 590"/>
          <p:cNvSpPr txBox="1"/>
          <p:nvPr/>
        </p:nvSpPr>
        <p:spPr>
          <a:xfrm>
            <a:off x="3340100" y="7721600"/>
            <a:ext cx="102531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u="sng" strike="noStrike" cap="none">
                <a:solidFill>
                  <a:srgbClr val="FFFF00"/>
                </a:solidFill>
                <a:latin typeface="Arial" charset="0"/>
                <a:ea typeface="Arial" charset="0"/>
                <a:cs typeface="Arial" charset="0"/>
                <a:sym typeface="Cabin"/>
                <a:hlinkClick r:id="rId3"/>
              </a:rPr>
              <a:t>http://en.wikipedia.org/wiki/SOAP_(protocol)</a:t>
            </a:r>
          </a:p>
        </p:txBody>
      </p:sp>
      <p:sp>
        <p:nvSpPr>
          <p:cNvPr id="591" name="Shape 591"/>
          <p:cNvSpPr txBox="1"/>
          <p:nvPr/>
        </p:nvSpPr>
        <p:spPr>
          <a:xfrm>
            <a:off x="4567700" y="8280400"/>
            <a:ext cx="80918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u="sng" strike="noStrike" cap="none">
                <a:solidFill>
                  <a:srgbClr val="FFFF00"/>
                </a:solidFill>
                <a:latin typeface="Arial" charset="0"/>
                <a:ea typeface="Arial" charset="0"/>
                <a:cs typeface="Arial" charset="0"/>
                <a:sym typeface="Cabin"/>
                <a:hlinkClick r:id="rId4"/>
              </a:rPr>
              <a:t>http://en.wikipedia.org/wiki/REST</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95"/>
        <p:cNvGrpSpPr/>
        <p:nvPr/>
      </p:nvGrpSpPr>
      <p:grpSpPr>
        <a:xfrm>
          <a:off x="0" y="0"/>
          <a:ext cx="0" cy="0"/>
          <a:chOff x="0" y="0"/>
          <a:chExt cx="0" cy="0"/>
        </a:xfrm>
      </p:grpSpPr>
      <p:sp>
        <p:nvSpPr>
          <p:cNvPr id="596" name="Shape 596"/>
          <p:cNvSpPr txBox="1"/>
          <p:nvPr/>
        </p:nvSpPr>
        <p:spPr>
          <a:xfrm>
            <a:off x="1513700" y="8343900"/>
            <a:ext cx="132260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u="sng" strike="noStrike" cap="none">
                <a:solidFill>
                  <a:srgbClr val="FFFF00"/>
                </a:solidFill>
                <a:latin typeface="Arial" charset="0"/>
                <a:ea typeface="Arial" charset="0"/>
                <a:cs typeface="Arial" charset="0"/>
                <a:sym typeface="Cabin"/>
                <a:hlinkClick r:id="rId3"/>
              </a:rPr>
              <a:t>https://developers.google.com/maps/documentation/geocoding/</a:t>
            </a:r>
          </a:p>
        </p:txBody>
      </p:sp>
      <p:pic>
        <p:nvPicPr>
          <p:cNvPr id="597" name="Shape 597"/>
          <p:cNvPicPr preferRelativeResize="0"/>
          <p:nvPr/>
        </p:nvPicPr>
        <p:blipFill rotWithShape="1">
          <a:blip r:embed="rId4">
            <a:alphaModFix/>
          </a:blip>
          <a:srcRect/>
          <a:stretch/>
        </p:blipFill>
        <p:spPr>
          <a:xfrm>
            <a:off x="2324100" y="138111"/>
            <a:ext cx="11610975" cy="824230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601"/>
        <p:cNvGrpSpPr/>
        <p:nvPr/>
      </p:nvGrpSpPr>
      <p:grpSpPr>
        <a:xfrm>
          <a:off x="0" y="0"/>
          <a:ext cx="0" cy="0"/>
          <a:chOff x="0" y="0"/>
          <a:chExt cx="0" cy="0"/>
        </a:xfrm>
      </p:grpSpPr>
      <p:sp>
        <p:nvSpPr>
          <p:cNvPr id="602" name="Shape 602"/>
          <p:cNvSpPr txBox="1"/>
          <p:nvPr/>
        </p:nvSpPr>
        <p:spPr>
          <a:xfrm>
            <a:off x="596900" y="330200"/>
            <a:ext cx="14668500" cy="84836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1900" b="1" i="0" u="none" strike="noStrike" cap="none">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1900" b="1" i="0" u="none" strike="noStrike" cap="none">
                <a:solidFill>
                  <a:schemeClr val="lt1"/>
                </a:solidFill>
                <a:latin typeface="Courier New"/>
                <a:ea typeface="Courier New"/>
                <a:cs typeface="Courier New"/>
                <a:sym typeface="Courier New"/>
              </a:rPr>
              <a:t>    "status": "OK",</a:t>
            </a:r>
          </a:p>
          <a:p>
            <a:pPr marL="0" marR="0" lvl="0" indent="0" algn="l" rtl="0">
              <a:lnSpc>
                <a:spcPct val="100000"/>
              </a:lnSpc>
              <a:spcBef>
                <a:spcPts val="0"/>
              </a:spcBef>
              <a:spcAft>
                <a:spcPts val="0"/>
              </a:spcAft>
              <a:buClr>
                <a:schemeClr val="lt1"/>
              </a:buClr>
              <a:buSzPct val="25000"/>
              <a:buFont typeface="Courier New"/>
              <a:buNone/>
            </a:pPr>
            <a:r>
              <a:rPr lang="en-US" sz="1900" b="1" i="0" u="none" strike="noStrike" cap="none">
                <a:solidFill>
                  <a:schemeClr val="lt1"/>
                </a:solidFill>
                <a:latin typeface="Courier New"/>
                <a:ea typeface="Courier New"/>
                <a:cs typeface="Courier New"/>
                <a:sym typeface="Courier New"/>
              </a:rPr>
              <a:t>     "results": [</a:t>
            </a:r>
          </a:p>
          <a:p>
            <a:pPr marL="0" marR="0" lvl="0" indent="0" algn="l" rtl="0">
              <a:lnSpc>
                <a:spcPct val="100000"/>
              </a:lnSpc>
              <a:spcBef>
                <a:spcPts val="0"/>
              </a:spcBef>
              <a:spcAft>
                <a:spcPts val="0"/>
              </a:spcAft>
              <a:buClr>
                <a:schemeClr val="lt1"/>
              </a:buClr>
              <a:buSzPct val="25000"/>
              <a:buFont typeface="Courier New"/>
              <a:buNone/>
            </a:pPr>
            <a:r>
              <a:rPr lang="en-US" sz="1900" b="1" i="0" u="none" strike="noStrike" cap="none">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1900" b="1" i="0" u="none" strike="noStrike" cap="none">
                <a:solidFill>
                  <a:schemeClr val="lt1"/>
                </a:solidFill>
                <a:latin typeface="Courier New"/>
                <a:ea typeface="Courier New"/>
                <a:cs typeface="Courier New"/>
                <a:sym typeface="Courier New"/>
              </a:rPr>
              <a:t>            "geometry": {</a:t>
            </a:r>
          </a:p>
          <a:p>
            <a:pPr marL="0" marR="0" lvl="0" indent="0" algn="l" rtl="0">
              <a:lnSpc>
                <a:spcPct val="100000"/>
              </a:lnSpc>
              <a:spcBef>
                <a:spcPts val="0"/>
              </a:spcBef>
              <a:spcAft>
                <a:spcPts val="0"/>
              </a:spcAft>
              <a:buClr>
                <a:schemeClr val="lt1"/>
              </a:buClr>
              <a:buSzPct val="25000"/>
              <a:buFont typeface="Courier New"/>
              <a:buNone/>
            </a:pPr>
            <a:r>
              <a:rPr lang="en-US" sz="1900" b="1" i="0" u="none" strike="noStrike" cap="none">
                <a:solidFill>
                  <a:schemeClr val="lt1"/>
                </a:solidFill>
                <a:latin typeface="Courier New"/>
                <a:ea typeface="Courier New"/>
                <a:cs typeface="Courier New"/>
                <a:sym typeface="Courier New"/>
              </a:rPr>
              <a:t>                "location_type": "APPROXIMATE",</a:t>
            </a:r>
          </a:p>
          <a:p>
            <a:pPr marL="0" marR="0" lvl="0" indent="0" algn="l" rtl="0">
              <a:lnSpc>
                <a:spcPct val="100000"/>
              </a:lnSpc>
              <a:spcBef>
                <a:spcPts val="0"/>
              </a:spcBef>
              <a:spcAft>
                <a:spcPts val="0"/>
              </a:spcAft>
              <a:buClr>
                <a:schemeClr val="lt1"/>
              </a:buClr>
              <a:buSzPct val="25000"/>
              <a:buFont typeface="Courier New"/>
              <a:buNone/>
            </a:pPr>
            <a:r>
              <a:rPr lang="en-US" sz="1900" b="1" i="0" u="none" strike="noStrike" cap="none">
                <a:solidFill>
                  <a:schemeClr val="lt1"/>
                </a:solidFill>
                <a:latin typeface="Courier New"/>
                <a:ea typeface="Courier New"/>
                <a:cs typeface="Courier New"/>
                <a:sym typeface="Courier New"/>
              </a:rPr>
              <a:t>                 "location": {</a:t>
            </a:r>
          </a:p>
          <a:p>
            <a:pPr marL="0" marR="0" lvl="0" indent="0" algn="l" rtl="0">
              <a:lnSpc>
                <a:spcPct val="100000"/>
              </a:lnSpc>
              <a:spcBef>
                <a:spcPts val="0"/>
              </a:spcBef>
              <a:spcAft>
                <a:spcPts val="0"/>
              </a:spcAft>
              <a:buClr>
                <a:schemeClr val="lt1"/>
              </a:buClr>
              <a:buSzPct val="25000"/>
              <a:buFont typeface="Courier New"/>
              <a:buNone/>
            </a:pPr>
            <a:r>
              <a:rPr lang="en-US" sz="1900" b="1" i="0" u="none" strike="noStrike" cap="none">
                <a:solidFill>
                  <a:schemeClr val="lt1"/>
                </a:solidFill>
                <a:latin typeface="Courier New"/>
                <a:ea typeface="Courier New"/>
                <a:cs typeface="Courier New"/>
                <a:sym typeface="Courier New"/>
              </a:rPr>
              <a:t>                    "lat": 42.2808256,</a:t>
            </a:r>
          </a:p>
          <a:p>
            <a:pPr marL="0" marR="0" lvl="0" indent="0" algn="l" rtl="0">
              <a:lnSpc>
                <a:spcPct val="100000"/>
              </a:lnSpc>
              <a:spcBef>
                <a:spcPts val="0"/>
              </a:spcBef>
              <a:spcAft>
                <a:spcPts val="0"/>
              </a:spcAft>
              <a:buClr>
                <a:schemeClr val="lt1"/>
              </a:buClr>
              <a:buSzPct val="25000"/>
              <a:buFont typeface="Courier New"/>
              <a:buNone/>
            </a:pPr>
            <a:r>
              <a:rPr lang="en-US" sz="1900" b="1" i="0" u="none" strike="noStrike" cap="none">
                <a:solidFill>
                  <a:schemeClr val="lt1"/>
                </a:solidFill>
                <a:latin typeface="Courier New"/>
                <a:ea typeface="Courier New"/>
                <a:cs typeface="Courier New"/>
                <a:sym typeface="Courier New"/>
              </a:rPr>
              <a:t>                     "lng": -83.7430378</a:t>
            </a:r>
          </a:p>
          <a:p>
            <a:pPr marL="0" marR="0" lvl="0" indent="0" algn="l" rtl="0">
              <a:lnSpc>
                <a:spcPct val="100000"/>
              </a:lnSpc>
              <a:spcBef>
                <a:spcPts val="0"/>
              </a:spcBef>
              <a:spcAft>
                <a:spcPts val="0"/>
              </a:spcAft>
              <a:buClr>
                <a:schemeClr val="lt1"/>
              </a:buClr>
              <a:buSzPct val="25000"/>
              <a:buFont typeface="Courier New"/>
              <a:buNone/>
            </a:pPr>
            <a:r>
              <a:rPr lang="en-US" sz="1900" b="1" i="0" u="none" strike="noStrike" cap="none">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1900" b="1" i="0" u="none" strike="noStrike" cap="none">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1900" b="1" i="0" u="none" strike="noStrike" cap="none">
                <a:solidFill>
                  <a:schemeClr val="lt1"/>
                </a:solidFill>
                <a:latin typeface="Courier New"/>
                <a:ea typeface="Courier New"/>
                <a:cs typeface="Courier New"/>
                <a:sym typeface="Courier New"/>
              </a:rPr>
              <a:t>            "address_components": [</a:t>
            </a:r>
          </a:p>
          <a:p>
            <a:pPr marL="0" marR="0" lvl="0" indent="0" algn="l" rtl="0">
              <a:lnSpc>
                <a:spcPct val="100000"/>
              </a:lnSpc>
              <a:spcBef>
                <a:spcPts val="0"/>
              </a:spcBef>
              <a:spcAft>
                <a:spcPts val="0"/>
              </a:spcAft>
              <a:buClr>
                <a:schemeClr val="lt1"/>
              </a:buClr>
              <a:buSzPct val="25000"/>
              <a:buFont typeface="Courier New"/>
              <a:buNone/>
            </a:pPr>
            <a:r>
              <a:rPr lang="en-US" sz="1900" b="1" i="0" u="none" strike="noStrike" cap="none">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1900" b="1" i="0" u="none" strike="noStrike" cap="none">
                <a:solidFill>
                  <a:schemeClr val="lt1"/>
                </a:solidFill>
                <a:latin typeface="Courier New"/>
                <a:ea typeface="Courier New"/>
                <a:cs typeface="Courier New"/>
                <a:sym typeface="Courier New"/>
              </a:rPr>
              <a:t>                    "long_name": "Ann Arbor",</a:t>
            </a:r>
          </a:p>
          <a:p>
            <a:pPr marL="0" marR="0" lvl="0" indent="0" algn="l" rtl="0">
              <a:lnSpc>
                <a:spcPct val="100000"/>
              </a:lnSpc>
              <a:spcBef>
                <a:spcPts val="0"/>
              </a:spcBef>
              <a:spcAft>
                <a:spcPts val="0"/>
              </a:spcAft>
              <a:buClr>
                <a:schemeClr val="lt1"/>
              </a:buClr>
              <a:buSzPct val="25000"/>
              <a:buFont typeface="Courier New"/>
              <a:buNone/>
            </a:pPr>
            <a:r>
              <a:rPr lang="en-US" sz="1900" b="1" i="0" u="none" strike="noStrike" cap="none">
                <a:solidFill>
                  <a:schemeClr val="lt1"/>
                </a:solidFill>
                <a:latin typeface="Courier New"/>
                <a:ea typeface="Courier New"/>
                <a:cs typeface="Courier New"/>
                <a:sym typeface="Courier New"/>
              </a:rPr>
              <a:t>                     "types": [</a:t>
            </a:r>
          </a:p>
          <a:p>
            <a:pPr marL="0" marR="0" lvl="0" indent="0" algn="l" rtl="0">
              <a:lnSpc>
                <a:spcPct val="100000"/>
              </a:lnSpc>
              <a:spcBef>
                <a:spcPts val="0"/>
              </a:spcBef>
              <a:spcAft>
                <a:spcPts val="0"/>
              </a:spcAft>
              <a:buClr>
                <a:schemeClr val="lt1"/>
              </a:buClr>
              <a:buSzPct val="25000"/>
              <a:buFont typeface="Courier New"/>
              <a:buNone/>
            </a:pPr>
            <a:r>
              <a:rPr lang="en-US" sz="1900" b="1" i="0" u="none" strike="noStrike" cap="none">
                <a:solidFill>
                  <a:schemeClr val="lt1"/>
                </a:solidFill>
                <a:latin typeface="Courier New"/>
                <a:ea typeface="Courier New"/>
                <a:cs typeface="Courier New"/>
                <a:sym typeface="Courier New"/>
              </a:rPr>
              <a:t>                        "locality",</a:t>
            </a:r>
          </a:p>
          <a:p>
            <a:pPr marL="0" marR="0" lvl="0" indent="0" algn="l" rtl="0">
              <a:lnSpc>
                <a:spcPct val="100000"/>
              </a:lnSpc>
              <a:spcBef>
                <a:spcPts val="0"/>
              </a:spcBef>
              <a:spcAft>
                <a:spcPts val="0"/>
              </a:spcAft>
              <a:buClr>
                <a:schemeClr val="lt1"/>
              </a:buClr>
              <a:buSzPct val="25000"/>
              <a:buFont typeface="Courier New"/>
              <a:buNone/>
            </a:pPr>
            <a:r>
              <a:rPr lang="en-US" sz="1900" b="1" i="0" u="none" strike="noStrike" cap="none">
                <a:solidFill>
                  <a:schemeClr val="lt1"/>
                </a:solidFill>
                <a:latin typeface="Courier New"/>
                <a:ea typeface="Courier New"/>
                <a:cs typeface="Courier New"/>
                <a:sym typeface="Courier New"/>
              </a:rPr>
              <a:t>                         "political"</a:t>
            </a:r>
          </a:p>
          <a:p>
            <a:pPr marL="0" marR="0" lvl="0" indent="0" algn="l" rtl="0">
              <a:lnSpc>
                <a:spcPct val="100000"/>
              </a:lnSpc>
              <a:spcBef>
                <a:spcPts val="0"/>
              </a:spcBef>
              <a:spcAft>
                <a:spcPts val="0"/>
              </a:spcAft>
              <a:buClr>
                <a:schemeClr val="lt1"/>
              </a:buClr>
              <a:buSzPct val="25000"/>
              <a:buFont typeface="Courier New"/>
              <a:buNone/>
            </a:pPr>
            <a:r>
              <a:rPr lang="en-US" sz="1900" b="1" i="0" u="none" strike="noStrike" cap="none">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1900" b="1" i="0" u="none" strike="noStrike" cap="none">
                <a:solidFill>
                  <a:schemeClr val="lt1"/>
                </a:solidFill>
                <a:latin typeface="Courier New"/>
                <a:ea typeface="Courier New"/>
                <a:cs typeface="Courier New"/>
                <a:sym typeface="Courier New"/>
              </a:rPr>
              <a:t>                    "short_name": "Ann Arbor"</a:t>
            </a:r>
          </a:p>
          <a:p>
            <a:pPr marL="0" marR="0" lvl="0" indent="0" algn="l" rtl="0">
              <a:lnSpc>
                <a:spcPct val="100000"/>
              </a:lnSpc>
              <a:spcBef>
                <a:spcPts val="0"/>
              </a:spcBef>
              <a:spcAft>
                <a:spcPts val="0"/>
              </a:spcAft>
              <a:buClr>
                <a:schemeClr val="lt1"/>
              </a:buClr>
              <a:buSzPct val="25000"/>
              <a:buFont typeface="Courier New"/>
              <a:buNone/>
            </a:pPr>
            <a:r>
              <a:rPr lang="en-US" sz="1900" b="1" i="0" u="none" strike="noStrike" cap="none">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1900" b="1" i="0" u="none" strike="noStrike" cap="none">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1900" b="1" i="0" u="none" strike="noStrike" cap="none">
                <a:solidFill>
                  <a:schemeClr val="lt1"/>
                </a:solidFill>
                <a:latin typeface="Courier New"/>
                <a:ea typeface="Courier New"/>
                <a:cs typeface="Courier New"/>
                <a:sym typeface="Courier New"/>
              </a:rPr>
              <a:t>             "formatted_address": "Ann Arbor, MI, USA",</a:t>
            </a:r>
          </a:p>
          <a:p>
            <a:pPr marL="0" marR="0" lvl="0" indent="0" algn="l" rtl="0">
              <a:lnSpc>
                <a:spcPct val="100000"/>
              </a:lnSpc>
              <a:spcBef>
                <a:spcPts val="0"/>
              </a:spcBef>
              <a:spcAft>
                <a:spcPts val="0"/>
              </a:spcAft>
              <a:buClr>
                <a:schemeClr val="lt1"/>
              </a:buClr>
              <a:buSzPct val="25000"/>
              <a:buFont typeface="Courier New"/>
              <a:buNone/>
            </a:pPr>
            <a:r>
              <a:rPr lang="en-US" sz="1900" b="1" i="0" u="none" strike="noStrike" cap="none">
                <a:solidFill>
                  <a:schemeClr val="lt1"/>
                </a:solidFill>
                <a:latin typeface="Courier New"/>
                <a:ea typeface="Courier New"/>
                <a:cs typeface="Courier New"/>
                <a:sym typeface="Courier New"/>
              </a:rPr>
              <a:t>             "types": [</a:t>
            </a:r>
          </a:p>
          <a:p>
            <a:pPr marL="0" marR="0" lvl="0" indent="0" algn="l" rtl="0">
              <a:lnSpc>
                <a:spcPct val="100000"/>
              </a:lnSpc>
              <a:spcBef>
                <a:spcPts val="0"/>
              </a:spcBef>
              <a:spcAft>
                <a:spcPts val="0"/>
              </a:spcAft>
              <a:buClr>
                <a:schemeClr val="lt1"/>
              </a:buClr>
              <a:buSzPct val="25000"/>
              <a:buFont typeface="Courier New"/>
              <a:buNone/>
            </a:pPr>
            <a:r>
              <a:rPr lang="en-US" sz="1900" b="1" i="0" u="none" strike="noStrike" cap="none">
                <a:solidFill>
                  <a:schemeClr val="lt1"/>
                </a:solidFill>
                <a:latin typeface="Courier New"/>
                <a:ea typeface="Courier New"/>
                <a:cs typeface="Courier New"/>
                <a:sym typeface="Courier New"/>
              </a:rPr>
              <a:t>                "locality",</a:t>
            </a:r>
          </a:p>
          <a:p>
            <a:pPr marL="0" marR="0" lvl="0" indent="0" algn="l" rtl="0">
              <a:lnSpc>
                <a:spcPct val="100000"/>
              </a:lnSpc>
              <a:spcBef>
                <a:spcPts val="0"/>
              </a:spcBef>
              <a:spcAft>
                <a:spcPts val="0"/>
              </a:spcAft>
              <a:buClr>
                <a:schemeClr val="lt1"/>
              </a:buClr>
              <a:buSzPct val="25000"/>
              <a:buFont typeface="Courier New"/>
              <a:buNone/>
            </a:pPr>
            <a:r>
              <a:rPr lang="en-US" sz="1900" b="1" i="0" u="none" strike="noStrike" cap="none">
                <a:solidFill>
                  <a:schemeClr val="lt1"/>
                </a:solidFill>
                <a:latin typeface="Courier New"/>
                <a:ea typeface="Courier New"/>
                <a:cs typeface="Courier New"/>
                <a:sym typeface="Courier New"/>
              </a:rPr>
              <a:t>                "political"</a:t>
            </a:r>
          </a:p>
          <a:p>
            <a:pPr marL="0" marR="0" lvl="0" indent="0" algn="l" rtl="0">
              <a:lnSpc>
                <a:spcPct val="100000"/>
              </a:lnSpc>
              <a:spcBef>
                <a:spcPts val="0"/>
              </a:spcBef>
              <a:spcAft>
                <a:spcPts val="0"/>
              </a:spcAft>
              <a:buClr>
                <a:schemeClr val="lt1"/>
              </a:buClr>
              <a:buSzPct val="25000"/>
              <a:buFont typeface="Courier New"/>
              <a:buNone/>
            </a:pPr>
            <a:r>
              <a:rPr lang="en-US" sz="1900" b="1" i="0" u="none" strike="noStrike" cap="none">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1900" b="1" i="0" u="none" strike="noStrike" cap="none">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1900" b="1" i="0" u="none" strike="noStrike" cap="none">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1900" b="1" i="0" u="none" strike="noStrike" cap="none">
                <a:solidFill>
                  <a:schemeClr val="lt1"/>
                </a:solidFill>
                <a:latin typeface="Courier New"/>
                <a:ea typeface="Courier New"/>
                <a:cs typeface="Courier New"/>
                <a:sym typeface="Courier New"/>
              </a:rPr>
              <a:t>}</a:t>
            </a:r>
          </a:p>
        </p:txBody>
      </p:sp>
      <p:sp>
        <p:nvSpPr>
          <p:cNvPr id="603" name="Shape 603"/>
          <p:cNvSpPr txBox="1"/>
          <p:nvPr/>
        </p:nvSpPr>
        <p:spPr>
          <a:xfrm>
            <a:off x="13272825" y="8178800"/>
            <a:ext cx="26654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600" u="none" strike="noStrike" cap="none">
                <a:solidFill>
                  <a:srgbClr val="FFFF00"/>
                </a:solidFill>
                <a:latin typeface="Arial" charset="0"/>
                <a:ea typeface="Arial" charset="0"/>
                <a:cs typeface="Arial" charset="0"/>
                <a:sym typeface="Cabin"/>
              </a:rPr>
              <a:t>geojson.py</a:t>
            </a:r>
          </a:p>
        </p:txBody>
      </p:sp>
      <p:sp>
        <p:nvSpPr>
          <p:cNvPr id="604" name="Shape 604"/>
          <p:cNvSpPr txBox="1"/>
          <p:nvPr/>
        </p:nvSpPr>
        <p:spPr>
          <a:xfrm>
            <a:off x="7574025" y="2308550"/>
            <a:ext cx="7947300" cy="863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2600" u="none" strike="noStrike" cap="none">
                <a:solidFill>
                  <a:srgbClr val="FF00FF"/>
                </a:solidFill>
                <a:latin typeface="Arial" charset="0"/>
                <a:ea typeface="Arial" charset="0"/>
                <a:cs typeface="Arial" charset="0"/>
                <a:sym typeface="Cabin"/>
              </a:rPr>
              <a:t>http://maps.googleapis.com/maps/api/geocode/json?sensor=false&amp;address=Ann+Arbor%2C+MI</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608"/>
        <p:cNvGrpSpPr/>
        <p:nvPr/>
      </p:nvGrpSpPr>
      <p:grpSpPr>
        <a:xfrm>
          <a:off x="0" y="0"/>
          <a:ext cx="0" cy="0"/>
          <a:chOff x="0" y="0"/>
          <a:chExt cx="0" cy="0"/>
        </a:xfrm>
      </p:grpSpPr>
      <p:sp>
        <p:nvSpPr>
          <p:cNvPr id="609" name="Shape 609"/>
          <p:cNvSpPr txBox="1"/>
          <p:nvPr/>
        </p:nvSpPr>
        <p:spPr>
          <a:xfrm>
            <a:off x="596900" y="330200"/>
            <a:ext cx="14668500" cy="84836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1900" b="1" i="0" u="none" strike="noStrike" cap="none">
                <a:solidFill>
                  <a:schemeClr val="lt1"/>
                </a:solidFill>
                <a:latin typeface="Courier New"/>
                <a:ea typeface="Courier New"/>
                <a:cs typeface="Courier New"/>
                <a:sym typeface="Courier New"/>
              </a:rPr>
              <a:t>import urllib</a:t>
            </a:r>
          </a:p>
          <a:p>
            <a:pPr marL="0" marR="0" lvl="0" indent="0" algn="l" rtl="0">
              <a:lnSpc>
                <a:spcPct val="100000"/>
              </a:lnSpc>
              <a:spcBef>
                <a:spcPts val="0"/>
              </a:spcBef>
              <a:spcAft>
                <a:spcPts val="0"/>
              </a:spcAft>
              <a:buClr>
                <a:schemeClr val="lt1"/>
              </a:buClr>
              <a:buSzPct val="25000"/>
              <a:buFont typeface="Courier New"/>
              <a:buNone/>
            </a:pPr>
            <a:r>
              <a:rPr lang="en-US" sz="1900" b="1" i="0" u="none" strike="noStrike" cap="none">
                <a:solidFill>
                  <a:schemeClr val="lt1"/>
                </a:solidFill>
                <a:latin typeface="Courier New"/>
                <a:ea typeface="Courier New"/>
                <a:cs typeface="Courier New"/>
                <a:sym typeface="Courier New"/>
              </a:rPr>
              <a:t>import json</a:t>
            </a:r>
          </a:p>
          <a:p>
            <a:pPr marL="0" marR="0" lvl="0" indent="0" algn="ctr" rtl="0">
              <a:lnSpc>
                <a:spcPct val="100000"/>
              </a:lnSpc>
              <a:spcBef>
                <a:spcPts val="0"/>
              </a:spcBef>
              <a:spcAft>
                <a:spcPts val="0"/>
              </a:spcAft>
              <a:buNone/>
            </a:pPr>
            <a:endParaRPr sz="1900" b="1"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1900" b="1" i="0" u="none" strike="noStrike" cap="none">
                <a:solidFill>
                  <a:schemeClr val="lt1"/>
                </a:solidFill>
                <a:latin typeface="Courier New"/>
                <a:ea typeface="Courier New"/>
                <a:cs typeface="Courier New"/>
                <a:sym typeface="Courier New"/>
              </a:rPr>
              <a:t>serviceurl = 'http://maps.googleapis.com/maps/api/geocode/json?'</a:t>
            </a:r>
          </a:p>
          <a:p>
            <a:pPr marL="0" marR="0" lvl="0" indent="0" algn="ctr" rtl="0">
              <a:lnSpc>
                <a:spcPct val="100000"/>
              </a:lnSpc>
              <a:spcBef>
                <a:spcPts val="0"/>
              </a:spcBef>
              <a:spcAft>
                <a:spcPts val="0"/>
              </a:spcAft>
              <a:buNone/>
            </a:pPr>
            <a:endParaRPr sz="1900" b="1"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1900" b="1" i="0" u="none" strike="noStrike" cap="none">
                <a:solidFill>
                  <a:schemeClr val="lt1"/>
                </a:solidFill>
                <a:latin typeface="Courier New"/>
                <a:ea typeface="Courier New"/>
                <a:cs typeface="Courier New"/>
                <a:sym typeface="Courier New"/>
              </a:rPr>
              <a:t>while True:</a:t>
            </a:r>
          </a:p>
          <a:p>
            <a:pPr marL="0" marR="0" lvl="0" indent="0" algn="l" rtl="0">
              <a:lnSpc>
                <a:spcPct val="100000"/>
              </a:lnSpc>
              <a:spcBef>
                <a:spcPts val="0"/>
              </a:spcBef>
              <a:spcAft>
                <a:spcPts val="0"/>
              </a:spcAft>
              <a:buClr>
                <a:schemeClr val="lt1"/>
              </a:buClr>
              <a:buSzPct val="25000"/>
              <a:buFont typeface="Courier New"/>
              <a:buNone/>
            </a:pPr>
            <a:r>
              <a:rPr lang="en-US" sz="1900" b="1" i="0" u="none" strike="noStrike" cap="none">
                <a:solidFill>
                  <a:schemeClr val="lt1"/>
                </a:solidFill>
                <a:latin typeface="Courier New"/>
                <a:ea typeface="Courier New"/>
                <a:cs typeface="Courier New"/>
                <a:sym typeface="Courier New"/>
              </a:rPr>
              <a:t>    address = raw_input('Enter location: ')</a:t>
            </a:r>
          </a:p>
          <a:p>
            <a:pPr marL="0" marR="0" lvl="0" indent="0" algn="l" rtl="0">
              <a:lnSpc>
                <a:spcPct val="100000"/>
              </a:lnSpc>
              <a:spcBef>
                <a:spcPts val="0"/>
              </a:spcBef>
              <a:spcAft>
                <a:spcPts val="0"/>
              </a:spcAft>
              <a:buClr>
                <a:schemeClr val="lt1"/>
              </a:buClr>
              <a:buSzPct val="25000"/>
              <a:buFont typeface="Courier New"/>
              <a:buNone/>
            </a:pPr>
            <a:r>
              <a:rPr lang="en-US" sz="1900" b="1" i="0" u="none" strike="noStrike" cap="none">
                <a:solidFill>
                  <a:schemeClr val="lt1"/>
                </a:solidFill>
                <a:latin typeface="Courier New"/>
                <a:ea typeface="Courier New"/>
                <a:cs typeface="Courier New"/>
                <a:sym typeface="Courier New"/>
              </a:rPr>
              <a:t>    if len(address) &lt; 1 : break</a:t>
            </a:r>
          </a:p>
          <a:p>
            <a:pPr marL="0" marR="0" lvl="0" indent="0" algn="ctr" rtl="0">
              <a:lnSpc>
                <a:spcPct val="100000"/>
              </a:lnSpc>
              <a:spcBef>
                <a:spcPts val="0"/>
              </a:spcBef>
              <a:spcAft>
                <a:spcPts val="0"/>
              </a:spcAft>
              <a:buNone/>
            </a:pPr>
            <a:endParaRPr sz="1900" b="1"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1900" b="1" i="0" u="none" strike="noStrike" cap="none">
                <a:solidFill>
                  <a:schemeClr val="lt1"/>
                </a:solidFill>
                <a:latin typeface="Courier New"/>
                <a:ea typeface="Courier New"/>
                <a:cs typeface="Courier New"/>
                <a:sym typeface="Courier New"/>
              </a:rPr>
              <a:t>    url = serviceurl + urllib.urlencode({'sensor':'false',</a:t>
            </a:r>
          </a:p>
          <a:p>
            <a:pPr marL="0" marR="0" lvl="0" indent="0" algn="l" rtl="0">
              <a:lnSpc>
                <a:spcPct val="100000"/>
              </a:lnSpc>
              <a:spcBef>
                <a:spcPts val="0"/>
              </a:spcBef>
              <a:spcAft>
                <a:spcPts val="0"/>
              </a:spcAft>
              <a:buClr>
                <a:schemeClr val="lt1"/>
              </a:buClr>
              <a:buSzPct val="25000"/>
              <a:buFont typeface="Courier New"/>
              <a:buNone/>
            </a:pPr>
            <a:r>
              <a:rPr lang="en-US" sz="1900" b="1" i="0" u="none" strike="noStrike" cap="none">
                <a:solidFill>
                  <a:schemeClr val="lt1"/>
                </a:solidFill>
                <a:latin typeface="Courier New"/>
                <a:ea typeface="Courier New"/>
                <a:cs typeface="Courier New"/>
                <a:sym typeface="Courier New"/>
              </a:rPr>
              <a:t>           'address': address})</a:t>
            </a:r>
          </a:p>
          <a:p>
            <a:pPr marL="0" marR="0" lvl="0" indent="0" algn="l" rtl="0">
              <a:lnSpc>
                <a:spcPct val="100000"/>
              </a:lnSpc>
              <a:spcBef>
                <a:spcPts val="0"/>
              </a:spcBef>
              <a:spcAft>
                <a:spcPts val="0"/>
              </a:spcAft>
              <a:buClr>
                <a:schemeClr val="lt1"/>
              </a:buClr>
              <a:buSzPct val="25000"/>
              <a:buFont typeface="Courier New"/>
              <a:buNone/>
            </a:pPr>
            <a:r>
              <a:rPr lang="en-US" sz="1900" b="1" i="0" u="none" strike="noStrike" cap="none">
                <a:solidFill>
                  <a:schemeClr val="lt1"/>
                </a:solidFill>
                <a:latin typeface="Courier New"/>
                <a:ea typeface="Courier New"/>
                <a:cs typeface="Courier New"/>
                <a:sym typeface="Courier New"/>
              </a:rPr>
              <a:t>    print 'Retrieving', url</a:t>
            </a:r>
          </a:p>
          <a:p>
            <a:pPr marL="0" marR="0" lvl="0" indent="0" algn="l" rtl="0">
              <a:lnSpc>
                <a:spcPct val="100000"/>
              </a:lnSpc>
              <a:spcBef>
                <a:spcPts val="0"/>
              </a:spcBef>
              <a:spcAft>
                <a:spcPts val="0"/>
              </a:spcAft>
              <a:buClr>
                <a:schemeClr val="lt1"/>
              </a:buClr>
              <a:buSzPct val="25000"/>
              <a:buFont typeface="Courier New"/>
              <a:buNone/>
            </a:pPr>
            <a:r>
              <a:rPr lang="en-US" sz="1900" b="1" i="0" u="none" strike="noStrike" cap="none">
                <a:solidFill>
                  <a:schemeClr val="lt1"/>
                </a:solidFill>
                <a:latin typeface="Courier New"/>
                <a:ea typeface="Courier New"/>
                <a:cs typeface="Courier New"/>
                <a:sym typeface="Courier New"/>
              </a:rPr>
              <a:t>    uh = urllib.urlopen(url)</a:t>
            </a:r>
          </a:p>
          <a:p>
            <a:pPr marL="0" marR="0" lvl="0" indent="0" algn="l" rtl="0">
              <a:lnSpc>
                <a:spcPct val="100000"/>
              </a:lnSpc>
              <a:spcBef>
                <a:spcPts val="0"/>
              </a:spcBef>
              <a:spcAft>
                <a:spcPts val="0"/>
              </a:spcAft>
              <a:buClr>
                <a:schemeClr val="lt1"/>
              </a:buClr>
              <a:buSzPct val="25000"/>
              <a:buFont typeface="Courier New"/>
              <a:buNone/>
            </a:pPr>
            <a:r>
              <a:rPr lang="en-US" sz="1900" b="1" i="0" u="none" strike="noStrike" cap="none">
                <a:solidFill>
                  <a:schemeClr val="lt1"/>
                </a:solidFill>
                <a:latin typeface="Courier New"/>
                <a:ea typeface="Courier New"/>
                <a:cs typeface="Courier New"/>
                <a:sym typeface="Courier New"/>
              </a:rPr>
              <a:t>    data = uh.read()</a:t>
            </a:r>
          </a:p>
          <a:p>
            <a:pPr marL="0" marR="0" lvl="0" indent="0" algn="l" rtl="0">
              <a:lnSpc>
                <a:spcPct val="100000"/>
              </a:lnSpc>
              <a:spcBef>
                <a:spcPts val="0"/>
              </a:spcBef>
              <a:spcAft>
                <a:spcPts val="0"/>
              </a:spcAft>
              <a:buClr>
                <a:schemeClr val="lt1"/>
              </a:buClr>
              <a:buSzPct val="25000"/>
              <a:buFont typeface="Courier New"/>
              <a:buNone/>
            </a:pPr>
            <a:r>
              <a:rPr lang="en-US" sz="1900" b="1" i="0" u="none" strike="noStrike" cap="none">
                <a:solidFill>
                  <a:schemeClr val="lt1"/>
                </a:solidFill>
                <a:latin typeface="Courier New"/>
                <a:ea typeface="Courier New"/>
                <a:cs typeface="Courier New"/>
                <a:sym typeface="Courier New"/>
              </a:rPr>
              <a:t>    print 'Retrieved',len(data),'characters'</a:t>
            </a:r>
          </a:p>
          <a:p>
            <a:pPr marL="0" marR="0" lvl="0" indent="0" algn="ctr" rtl="0">
              <a:lnSpc>
                <a:spcPct val="100000"/>
              </a:lnSpc>
              <a:spcBef>
                <a:spcPts val="0"/>
              </a:spcBef>
              <a:spcAft>
                <a:spcPts val="0"/>
              </a:spcAft>
              <a:buNone/>
            </a:pPr>
            <a:endParaRPr sz="1900" b="1"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1900" b="1" i="0" u="none" strike="noStrike" cap="none">
                <a:solidFill>
                  <a:schemeClr val="lt1"/>
                </a:solidFill>
                <a:latin typeface="Courier New"/>
                <a:ea typeface="Courier New"/>
                <a:cs typeface="Courier New"/>
                <a:sym typeface="Courier New"/>
              </a:rPr>
              <a:t>    try: js = json.loads(str(data))</a:t>
            </a:r>
          </a:p>
          <a:p>
            <a:pPr marL="0" marR="0" lvl="0" indent="0" algn="l" rtl="0">
              <a:lnSpc>
                <a:spcPct val="100000"/>
              </a:lnSpc>
              <a:spcBef>
                <a:spcPts val="0"/>
              </a:spcBef>
              <a:spcAft>
                <a:spcPts val="0"/>
              </a:spcAft>
              <a:buClr>
                <a:schemeClr val="lt1"/>
              </a:buClr>
              <a:buSzPct val="25000"/>
              <a:buFont typeface="Courier New"/>
              <a:buNone/>
            </a:pPr>
            <a:r>
              <a:rPr lang="en-US" sz="1900" b="1" i="0" u="none" strike="noStrike" cap="none">
                <a:solidFill>
                  <a:schemeClr val="lt1"/>
                </a:solidFill>
                <a:latin typeface="Courier New"/>
                <a:ea typeface="Courier New"/>
                <a:cs typeface="Courier New"/>
                <a:sym typeface="Courier New"/>
              </a:rPr>
              <a:t>    except: js = None</a:t>
            </a:r>
          </a:p>
          <a:p>
            <a:pPr marL="0" marR="0" lvl="0" indent="0" algn="l" rtl="0">
              <a:lnSpc>
                <a:spcPct val="100000"/>
              </a:lnSpc>
              <a:spcBef>
                <a:spcPts val="0"/>
              </a:spcBef>
              <a:spcAft>
                <a:spcPts val="0"/>
              </a:spcAft>
              <a:buClr>
                <a:schemeClr val="lt1"/>
              </a:buClr>
              <a:buSzPct val="25000"/>
              <a:buFont typeface="Courier New"/>
              <a:buNone/>
            </a:pPr>
            <a:r>
              <a:rPr lang="en-US" sz="1900" b="1" i="0" u="none" strike="noStrike" cap="none">
                <a:solidFill>
                  <a:schemeClr val="lt1"/>
                </a:solidFill>
                <a:latin typeface="Courier New"/>
                <a:ea typeface="Courier New"/>
                <a:cs typeface="Courier New"/>
                <a:sym typeface="Courier New"/>
              </a:rPr>
              <a:t>    if 'status' not in js or js['status'] != 'OK':</a:t>
            </a:r>
          </a:p>
          <a:p>
            <a:pPr marL="0" marR="0" lvl="0" indent="0" algn="l" rtl="0">
              <a:lnSpc>
                <a:spcPct val="100000"/>
              </a:lnSpc>
              <a:spcBef>
                <a:spcPts val="0"/>
              </a:spcBef>
              <a:spcAft>
                <a:spcPts val="0"/>
              </a:spcAft>
              <a:buClr>
                <a:schemeClr val="lt1"/>
              </a:buClr>
              <a:buSzPct val="25000"/>
              <a:buFont typeface="Courier New"/>
              <a:buNone/>
            </a:pPr>
            <a:r>
              <a:rPr lang="en-US" sz="1900" b="1" i="0" u="none" strike="noStrike" cap="none">
                <a:solidFill>
                  <a:schemeClr val="lt1"/>
                </a:solidFill>
                <a:latin typeface="Courier New"/>
                <a:ea typeface="Courier New"/>
                <a:cs typeface="Courier New"/>
                <a:sym typeface="Courier New"/>
              </a:rPr>
              <a:t>        print '==== Failure To Retrieve ===='</a:t>
            </a:r>
          </a:p>
          <a:p>
            <a:pPr marL="0" marR="0" lvl="0" indent="0" algn="l" rtl="0">
              <a:lnSpc>
                <a:spcPct val="100000"/>
              </a:lnSpc>
              <a:spcBef>
                <a:spcPts val="0"/>
              </a:spcBef>
              <a:spcAft>
                <a:spcPts val="0"/>
              </a:spcAft>
              <a:buClr>
                <a:schemeClr val="lt1"/>
              </a:buClr>
              <a:buSzPct val="25000"/>
              <a:buFont typeface="Courier New"/>
              <a:buNone/>
            </a:pPr>
            <a:r>
              <a:rPr lang="en-US" sz="1900" b="1" i="0" u="none" strike="noStrike" cap="none">
                <a:solidFill>
                  <a:schemeClr val="lt1"/>
                </a:solidFill>
                <a:latin typeface="Courier New"/>
                <a:ea typeface="Courier New"/>
                <a:cs typeface="Courier New"/>
                <a:sym typeface="Courier New"/>
              </a:rPr>
              <a:t>        print data</a:t>
            </a:r>
          </a:p>
          <a:p>
            <a:pPr marL="0" marR="0" lvl="0" indent="0" algn="l" rtl="0">
              <a:lnSpc>
                <a:spcPct val="100000"/>
              </a:lnSpc>
              <a:spcBef>
                <a:spcPts val="0"/>
              </a:spcBef>
              <a:spcAft>
                <a:spcPts val="0"/>
              </a:spcAft>
              <a:buClr>
                <a:schemeClr val="lt1"/>
              </a:buClr>
              <a:buSzPct val="25000"/>
              <a:buFont typeface="Courier New"/>
              <a:buNone/>
            </a:pPr>
            <a:r>
              <a:rPr lang="en-US" sz="1900" b="1" i="0" u="none" strike="noStrike" cap="none">
                <a:solidFill>
                  <a:schemeClr val="lt1"/>
                </a:solidFill>
                <a:latin typeface="Courier New"/>
                <a:ea typeface="Courier New"/>
                <a:cs typeface="Courier New"/>
                <a:sym typeface="Courier New"/>
              </a:rPr>
              <a:t>        continue</a:t>
            </a:r>
          </a:p>
          <a:p>
            <a:pPr marL="0" marR="0" lvl="0" indent="0" algn="ctr" rtl="0">
              <a:lnSpc>
                <a:spcPct val="100000"/>
              </a:lnSpc>
              <a:spcBef>
                <a:spcPts val="0"/>
              </a:spcBef>
              <a:spcAft>
                <a:spcPts val="0"/>
              </a:spcAft>
              <a:buNone/>
            </a:pPr>
            <a:endParaRPr sz="1900" b="1"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1900" b="1" i="0" u="none" strike="noStrike" cap="none">
                <a:solidFill>
                  <a:schemeClr val="lt1"/>
                </a:solidFill>
                <a:latin typeface="Courier New"/>
                <a:ea typeface="Courier New"/>
                <a:cs typeface="Courier New"/>
                <a:sym typeface="Courier New"/>
              </a:rPr>
              <a:t>    print json.dumps(js, indent=4)</a:t>
            </a:r>
          </a:p>
          <a:p>
            <a:pPr marL="0" marR="0" lvl="0" indent="0" algn="ctr" rtl="0">
              <a:lnSpc>
                <a:spcPct val="100000"/>
              </a:lnSpc>
              <a:spcBef>
                <a:spcPts val="0"/>
              </a:spcBef>
              <a:spcAft>
                <a:spcPts val="0"/>
              </a:spcAft>
              <a:buNone/>
            </a:pPr>
            <a:endParaRPr sz="1900" b="1"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1900" b="1" i="0" u="none" strike="noStrike" cap="none">
                <a:solidFill>
                  <a:schemeClr val="lt1"/>
                </a:solidFill>
                <a:latin typeface="Courier New"/>
                <a:ea typeface="Courier New"/>
                <a:cs typeface="Courier New"/>
                <a:sym typeface="Courier New"/>
              </a:rPr>
              <a:t>    lat = js["results"][0]["geometry"]["location"]["lat"]</a:t>
            </a:r>
          </a:p>
          <a:p>
            <a:pPr marL="0" marR="0" lvl="0" indent="0" algn="l" rtl="0">
              <a:lnSpc>
                <a:spcPct val="100000"/>
              </a:lnSpc>
              <a:spcBef>
                <a:spcPts val="0"/>
              </a:spcBef>
              <a:spcAft>
                <a:spcPts val="0"/>
              </a:spcAft>
              <a:buClr>
                <a:schemeClr val="lt1"/>
              </a:buClr>
              <a:buSzPct val="25000"/>
              <a:buFont typeface="Courier New"/>
              <a:buNone/>
            </a:pPr>
            <a:r>
              <a:rPr lang="en-US" sz="1900" b="1" i="0" u="none" strike="noStrike" cap="none">
                <a:solidFill>
                  <a:schemeClr val="lt1"/>
                </a:solidFill>
                <a:latin typeface="Courier New"/>
                <a:ea typeface="Courier New"/>
                <a:cs typeface="Courier New"/>
                <a:sym typeface="Courier New"/>
              </a:rPr>
              <a:t>    lng = js["results"][0]["geometry"]["location"]["lng"]</a:t>
            </a:r>
          </a:p>
          <a:p>
            <a:pPr marL="0" marR="0" lvl="0" indent="0" algn="l" rtl="0">
              <a:lnSpc>
                <a:spcPct val="100000"/>
              </a:lnSpc>
              <a:spcBef>
                <a:spcPts val="0"/>
              </a:spcBef>
              <a:spcAft>
                <a:spcPts val="0"/>
              </a:spcAft>
              <a:buClr>
                <a:schemeClr val="lt1"/>
              </a:buClr>
              <a:buSzPct val="25000"/>
              <a:buFont typeface="Courier New"/>
              <a:buNone/>
            </a:pPr>
            <a:r>
              <a:rPr lang="en-US" sz="1900" b="1" i="0" u="none" strike="noStrike" cap="none">
                <a:solidFill>
                  <a:schemeClr val="lt1"/>
                </a:solidFill>
                <a:latin typeface="Courier New"/>
                <a:ea typeface="Courier New"/>
                <a:cs typeface="Courier New"/>
                <a:sym typeface="Courier New"/>
              </a:rPr>
              <a:t>    print 'lat',lat,'lng',lng</a:t>
            </a:r>
          </a:p>
          <a:p>
            <a:pPr marL="0" marR="0" lvl="0" indent="0" algn="l" rtl="0">
              <a:lnSpc>
                <a:spcPct val="100000"/>
              </a:lnSpc>
              <a:spcBef>
                <a:spcPts val="0"/>
              </a:spcBef>
              <a:spcAft>
                <a:spcPts val="0"/>
              </a:spcAft>
              <a:buClr>
                <a:schemeClr val="lt1"/>
              </a:buClr>
              <a:buSzPct val="25000"/>
              <a:buFont typeface="Courier New"/>
              <a:buNone/>
            </a:pPr>
            <a:r>
              <a:rPr lang="en-US" sz="1900" b="1" i="0" u="none" strike="noStrike" cap="none">
                <a:solidFill>
                  <a:schemeClr val="lt1"/>
                </a:solidFill>
                <a:latin typeface="Courier New"/>
                <a:ea typeface="Courier New"/>
                <a:cs typeface="Courier New"/>
                <a:sym typeface="Courier New"/>
              </a:rPr>
              <a:t>    location = js['results'][0]['formatted_address']</a:t>
            </a:r>
          </a:p>
          <a:p>
            <a:pPr marL="0" marR="0" lvl="0" indent="0" algn="l" rtl="0">
              <a:lnSpc>
                <a:spcPct val="100000"/>
              </a:lnSpc>
              <a:spcBef>
                <a:spcPts val="0"/>
              </a:spcBef>
              <a:spcAft>
                <a:spcPts val="0"/>
              </a:spcAft>
              <a:buClr>
                <a:schemeClr val="lt1"/>
              </a:buClr>
              <a:buSzPct val="25000"/>
              <a:buFont typeface="Courier New"/>
              <a:buNone/>
            </a:pPr>
            <a:r>
              <a:rPr lang="en-US" sz="1900" b="1" i="0" u="none" strike="noStrike" cap="none">
                <a:solidFill>
                  <a:schemeClr val="lt1"/>
                </a:solidFill>
                <a:latin typeface="Courier New"/>
                <a:ea typeface="Courier New"/>
                <a:cs typeface="Courier New"/>
                <a:sym typeface="Courier New"/>
              </a:rPr>
              <a:t>    print location</a:t>
            </a:r>
          </a:p>
        </p:txBody>
      </p:sp>
      <p:sp>
        <p:nvSpPr>
          <p:cNvPr id="610" name="Shape 610"/>
          <p:cNvSpPr txBox="1"/>
          <p:nvPr/>
        </p:nvSpPr>
        <p:spPr>
          <a:xfrm>
            <a:off x="13272825" y="8178800"/>
            <a:ext cx="26657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600" u="none" strike="noStrike" cap="none">
                <a:solidFill>
                  <a:srgbClr val="FFFF00"/>
                </a:solidFill>
                <a:latin typeface="Arial" charset="0"/>
                <a:ea typeface="Arial" charset="0"/>
                <a:cs typeface="Arial" charset="0"/>
                <a:sym typeface="Cabin"/>
              </a:rPr>
              <a:t>geojson.py</a:t>
            </a:r>
          </a:p>
        </p:txBody>
      </p:sp>
      <p:sp>
        <p:nvSpPr>
          <p:cNvPr id="611" name="Shape 611"/>
          <p:cNvSpPr txBox="1"/>
          <p:nvPr/>
        </p:nvSpPr>
        <p:spPr>
          <a:xfrm>
            <a:off x="9962450" y="3378150"/>
            <a:ext cx="6161999" cy="23876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2600" u="none" strike="noStrike" cap="none">
                <a:solidFill>
                  <a:srgbClr val="FF00FF"/>
                </a:solidFill>
                <a:latin typeface="Arial" charset="0"/>
                <a:ea typeface="Arial" charset="0"/>
                <a:cs typeface="Arial" charset="0"/>
                <a:sym typeface="Cabin"/>
              </a:rPr>
              <a:t>Enter location: Ann Arbor, MI</a:t>
            </a:r>
          </a:p>
          <a:p>
            <a:pPr marL="0" marR="0" lvl="0" indent="0" algn="l" rtl="0">
              <a:lnSpc>
                <a:spcPct val="100000"/>
              </a:lnSpc>
              <a:spcBef>
                <a:spcPts val="0"/>
              </a:spcBef>
              <a:spcAft>
                <a:spcPts val="0"/>
              </a:spcAft>
              <a:buClr>
                <a:srgbClr val="FF00FF"/>
              </a:buClr>
              <a:buSzPct val="25000"/>
              <a:buFont typeface="Cabin"/>
              <a:buNone/>
            </a:pPr>
            <a:r>
              <a:rPr lang="en-US" sz="2600" u="none" strike="noStrike" cap="none">
                <a:solidFill>
                  <a:srgbClr val="FF00FF"/>
                </a:solidFill>
                <a:latin typeface="Arial" charset="0"/>
                <a:ea typeface="Arial" charset="0"/>
                <a:cs typeface="Arial" charset="0"/>
                <a:sym typeface="Cabin"/>
              </a:rPr>
              <a:t>Retrieving http://maps.googleapis.com/...</a:t>
            </a:r>
          </a:p>
          <a:p>
            <a:pPr marL="0" marR="0" lvl="0" indent="0" algn="l" rtl="0">
              <a:lnSpc>
                <a:spcPct val="100000"/>
              </a:lnSpc>
              <a:spcBef>
                <a:spcPts val="0"/>
              </a:spcBef>
              <a:spcAft>
                <a:spcPts val="0"/>
              </a:spcAft>
              <a:buClr>
                <a:srgbClr val="FF00FF"/>
              </a:buClr>
              <a:buSzPct val="25000"/>
              <a:buFont typeface="Cabin"/>
              <a:buNone/>
            </a:pPr>
            <a:r>
              <a:rPr lang="en-US" sz="2600" u="none" strike="noStrike" cap="none">
                <a:solidFill>
                  <a:srgbClr val="FF00FF"/>
                </a:solidFill>
                <a:latin typeface="Arial" charset="0"/>
                <a:ea typeface="Arial" charset="0"/>
                <a:cs typeface="Arial" charset="0"/>
                <a:sym typeface="Cabin"/>
              </a:rPr>
              <a:t>Retrieved 1669 characters</a:t>
            </a:r>
          </a:p>
          <a:p>
            <a:pPr marL="0" marR="0" lvl="0" indent="0" algn="l" rtl="0">
              <a:lnSpc>
                <a:spcPct val="100000"/>
              </a:lnSpc>
              <a:spcBef>
                <a:spcPts val="0"/>
              </a:spcBef>
              <a:spcAft>
                <a:spcPts val="0"/>
              </a:spcAft>
              <a:buClr>
                <a:srgbClr val="FF00FF"/>
              </a:buClr>
              <a:buSzPct val="25000"/>
              <a:buFont typeface="Cabin"/>
              <a:buNone/>
            </a:pPr>
            <a:r>
              <a:rPr lang="en-US" sz="2600" u="none" strike="noStrike" cap="none">
                <a:solidFill>
                  <a:srgbClr val="FF00FF"/>
                </a:solidFill>
                <a:latin typeface="Arial" charset="0"/>
                <a:ea typeface="Arial" charset="0"/>
                <a:cs typeface="Arial" charset="0"/>
                <a:sym typeface="Cabin"/>
              </a:rPr>
              <a:t>lat 42.2808256 lng -83.7430378</a:t>
            </a:r>
          </a:p>
          <a:p>
            <a:pPr marL="0" marR="0" lvl="0" indent="0" algn="l" rtl="0">
              <a:lnSpc>
                <a:spcPct val="100000"/>
              </a:lnSpc>
              <a:spcBef>
                <a:spcPts val="0"/>
              </a:spcBef>
              <a:spcAft>
                <a:spcPts val="0"/>
              </a:spcAft>
              <a:buClr>
                <a:srgbClr val="FF00FF"/>
              </a:buClr>
              <a:buSzPct val="25000"/>
              <a:buFont typeface="Cabin"/>
              <a:buNone/>
            </a:pPr>
            <a:r>
              <a:rPr lang="en-US" sz="2600" u="none" strike="noStrike" cap="none">
                <a:solidFill>
                  <a:srgbClr val="FF00FF"/>
                </a:solidFill>
                <a:latin typeface="Arial" charset="0"/>
                <a:ea typeface="Arial" charset="0"/>
                <a:cs typeface="Arial" charset="0"/>
                <a:sym typeface="Cabin"/>
              </a:rPr>
              <a:t>Ann Arbor, MI, USA</a:t>
            </a:r>
          </a:p>
          <a:p>
            <a:pPr marL="0" marR="0" lvl="0" indent="0" algn="l" rtl="0">
              <a:lnSpc>
                <a:spcPct val="100000"/>
              </a:lnSpc>
              <a:spcBef>
                <a:spcPts val="0"/>
              </a:spcBef>
              <a:spcAft>
                <a:spcPts val="0"/>
              </a:spcAft>
              <a:buClr>
                <a:srgbClr val="FF00FF"/>
              </a:buClr>
              <a:buSzPct val="25000"/>
              <a:buFont typeface="Cabin"/>
              <a:buNone/>
            </a:pPr>
            <a:r>
              <a:rPr lang="en-US" sz="2600" u="none" strike="noStrike" cap="none">
                <a:solidFill>
                  <a:srgbClr val="FF00FF"/>
                </a:solidFill>
                <a:latin typeface="Arial" charset="0"/>
                <a:ea typeface="Arial" charset="0"/>
                <a:cs typeface="Arial" charset="0"/>
                <a:sym typeface="Cabin"/>
              </a:rPr>
              <a:t>Enter location:</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615"/>
        <p:cNvGrpSpPr/>
        <p:nvPr/>
      </p:nvGrpSpPr>
      <p:grpSpPr>
        <a:xfrm>
          <a:off x="0" y="0"/>
          <a:ext cx="0" cy="0"/>
          <a:chOff x="0" y="0"/>
          <a:chExt cx="0" cy="0"/>
        </a:xfrm>
      </p:grpSpPr>
      <p:sp>
        <p:nvSpPr>
          <p:cNvPr id="616" name="Shape 616"/>
          <p:cNvSpPr txBox="1">
            <a:spLocks noGrp="1"/>
          </p:cNvSpPr>
          <p:nvPr>
            <p:ph type="title"/>
          </p:nvPr>
        </p:nvSpPr>
        <p:spPr>
          <a:xfrm>
            <a:off x="1155700" y="241300"/>
            <a:ext cx="13931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a:solidFill>
                  <a:srgbClr val="FFD966"/>
                </a:solidFill>
                <a:latin typeface="Arial" charset="0"/>
                <a:ea typeface="Arial" charset="0"/>
                <a:cs typeface="Arial" charset="0"/>
                <a:sym typeface="Cabin"/>
              </a:rPr>
              <a:t>API Security and Rate Limiting</a:t>
            </a:r>
          </a:p>
        </p:txBody>
      </p:sp>
      <p:sp>
        <p:nvSpPr>
          <p:cNvPr id="617" name="Shape 617"/>
          <p:cNvSpPr txBox="1">
            <a:spLocks noGrp="1"/>
          </p:cNvSpPr>
          <p:nvPr>
            <p:ph type="body" idx="1"/>
          </p:nvPr>
        </p:nvSpPr>
        <p:spPr>
          <a:xfrm>
            <a:off x="1155700" y="2603500"/>
            <a:ext cx="13931900" cy="5702299"/>
          </a:xfrm>
          <a:prstGeom prst="rect">
            <a:avLst/>
          </a:prstGeom>
          <a:noFill/>
          <a:ln>
            <a:noFill/>
          </a:ln>
        </p:spPr>
        <p:txBody>
          <a:bodyPr lIns="38100" tIns="38100" rIns="38100" bIns="38100" anchor="ctr" anchorCtr="0">
            <a:noAutofit/>
          </a:bodyPr>
          <a:lstStyle/>
          <a:p>
            <a:pPr marL="457200" marR="0" lvl="0" indent="-457200" algn="l" rtl="0">
              <a:lnSpc>
                <a:spcPct val="100000"/>
              </a:lnSpc>
              <a:spcBef>
                <a:spcPts val="0"/>
              </a:spcBef>
              <a:spcAft>
                <a:spcPts val="1000"/>
              </a:spcAft>
              <a:buSzPct val="100000"/>
              <a:buFont typeface="Cabin"/>
            </a:pPr>
            <a:r>
              <a:rPr lang="en-US" sz="3600" u="none" strike="noStrike" cap="none">
                <a:solidFill>
                  <a:schemeClr val="lt1"/>
                </a:solidFill>
                <a:latin typeface="Arial" charset="0"/>
                <a:ea typeface="Arial" charset="0"/>
                <a:cs typeface="Arial" charset="0"/>
                <a:sym typeface="Cabin"/>
              </a:rPr>
              <a:t>The compute resources to run these APIs are not </a:t>
            </a:r>
            <a:r>
              <a:rPr lang="en-US" sz="3600">
                <a:solidFill>
                  <a:schemeClr val="lt1"/>
                </a:solidFill>
                <a:latin typeface="Arial" charset="0"/>
                <a:ea typeface="Arial" charset="0"/>
                <a:cs typeface="Arial" charset="0"/>
                <a:sym typeface="Cabin"/>
              </a:rPr>
              <a:t>“</a:t>
            </a:r>
            <a:r>
              <a:rPr lang="en-US" sz="3600" u="none" strike="noStrike" cap="none">
                <a:solidFill>
                  <a:schemeClr val="lt1"/>
                </a:solidFill>
                <a:latin typeface="Arial" charset="0"/>
                <a:ea typeface="Arial" charset="0"/>
                <a:cs typeface="Arial" charset="0"/>
                <a:sym typeface="Cabin"/>
              </a:rPr>
              <a:t>free</a:t>
            </a:r>
            <a:r>
              <a:rPr lang="en-US" sz="3600">
                <a:solidFill>
                  <a:schemeClr val="lt1"/>
                </a:solidFill>
                <a:latin typeface="Arial" charset="0"/>
                <a:ea typeface="Arial" charset="0"/>
                <a:cs typeface="Arial" charset="0"/>
                <a:sym typeface="Cabin"/>
              </a:rPr>
              <a:t>”</a:t>
            </a:r>
          </a:p>
          <a:p>
            <a:pPr marL="457200" marR="0" lvl="0" indent="-457200" algn="l" rtl="0">
              <a:lnSpc>
                <a:spcPct val="100000"/>
              </a:lnSpc>
              <a:spcBef>
                <a:spcPts val="3500"/>
              </a:spcBef>
              <a:spcAft>
                <a:spcPts val="1000"/>
              </a:spcAft>
              <a:buSzPct val="100000"/>
              <a:buFont typeface="Cabin"/>
            </a:pPr>
            <a:r>
              <a:rPr lang="en-US" sz="3600" u="none" strike="noStrike" cap="none">
                <a:solidFill>
                  <a:schemeClr val="lt1"/>
                </a:solidFill>
                <a:latin typeface="Arial" charset="0"/>
                <a:ea typeface="Arial" charset="0"/>
                <a:cs typeface="Arial" charset="0"/>
                <a:sym typeface="Cabin"/>
              </a:rPr>
              <a:t>The data provided by these APIs is usually valuable</a:t>
            </a:r>
          </a:p>
          <a:p>
            <a:pPr marL="457200" marR="0" lvl="0" indent="-457200" algn="l" rtl="0">
              <a:lnSpc>
                <a:spcPct val="100000"/>
              </a:lnSpc>
              <a:spcBef>
                <a:spcPts val="3500"/>
              </a:spcBef>
              <a:spcAft>
                <a:spcPts val="1000"/>
              </a:spcAft>
              <a:buSzPct val="100000"/>
              <a:buFont typeface="Cabin"/>
            </a:pPr>
            <a:r>
              <a:rPr lang="en-US" sz="3600" u="none" strike="noStrike" cap="none">
                <a:solidFill>
                  <a:schemeClr val="lt1"/>
                </a:solidFill>
                <a:latin typeface="Arial" charset="0"/>
                <a:ea typeface="Arial" charset="0"/>
                <a:cs typeface="Arial" charset="0"/>
                <a:sym typeface="Cabin"/>
              </a:rPr>
              <a:t>The data providers might limit the number of requests per day, demand an API </a:t>
            </a:r>
            <a:r>
              <a:rPr lang="en-US" sz="3600">
                <a:solidFill>
                  <a:schemeClr val="lt1"/>
                </a:solidFill>
                <a:latin typeface="Arial" charset="0"/>
                <a:ea typeface="Arial" charset="0"/>
                <a:cs typeface="Arial" charset="0"/>
                <a:sym typeface="Cabin"/>
              </a:rPr>
              <a:t>“</a:t>
            </a:r>
            <a:r>
              <a:rPr lang="en-US" sz="3600" u="none" strike="noStrike" cap="none">
                <a:solidFill>
                  <a:schemeClr val="lt1"/>
                </a:solidFill>
                <a:latin typeface="Arial" charset="0"/>
                <a:ea typeface="Arial" charset="0"/>
                <a:cs typeface="Arial" charset="0"/>
                <a:sym typeface="Cabin"/>
              </a:rPr>
              <a:t>key</a:t>
            </a:r>
            <a:r>
              <a:rPr lang="en-US" sz="3600">
                <a:solidFill>
                  <a:schemeClr val="lt1"/>
                </a:solidFill>
                <a:latin typeface="Arial" charset="0"/>
                <a:ea typeface="Arial" charset="0"/>
                <a:cs typeface="Arial" charset="0"/>
                <a:sym typeface="Cabin"/>
              </a:rPr>
              <a:t>”,</a:t>
            </a:r>
            <a:r>
              <a:rPr lang="en-US" sz="3600" u="none" strike="noStrike" cap="none">
                <a:solidFill>
                  <a:schemeClr val="lt1"/>
                </a:solidFill>
                <a:latin typeface="Arial" charset="0"/>
                <a:ea typeface="Arial" charset="0"/>
                <a:cs typeface="Arial" charset="0"/>
                <a:sym typeface="Cabin"/>
              </a:rPr>
              <a:t> or even charge for usage</a:t>
            </a:r>
          </a:p>
          <a:p>
            <a:pPr marL="457200" marR="0" lvl="0" indent="-457200" algn="l" rtl="0">
              <a:lnSpc>
                <a:spcPct val="100000"/>
              </a:lnSpc>
              <a:spcBef>
                <a:spcPts val="3500"/>
              </a:spcBef>
              <a:spcAft>
                <a:spcPts val="1000"/>
              </a:spcAft>
              <a:buSzPct val="100000"/>
              <a:buFont typeface="Cabin"/>
            </a:pPr>
            <a:r>
              <a:rPr lang="en-US" sz="3600" u="none" strike="noStrike" cap="none">
                <a:solidFill>
                  <a:schemeClr val="lt1"/>
                </a:solidFill>
                <a:latin typeface="Arial" charset="0"/>
                <a:ea typeface="Arial" charset="0"/>
                <a:cs typeface="Arial" charset="0"/>
                <a:sym typeface="Cabin"/>
              </a:rPr>
              <a:t>They might change the rules as things progress...</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621"/>
        <p:cNvGrpSpPr/>
        <p:nvPr/>
      </p:nvGrpSpPr>
      <p:grpSpPr>
        <a:xfrm>
          <a:off x="0" y="0"/>
          <a:ext cx="0" cy="0"/>
          <a:chOff x="0" y="0"/>
          <a:chExt cx="0" cy="0"/>
        </a:xfrm>
      </p:grpSpPr>
      <p:pic>
        <p:nvPicPr>
          <p:cNvPr id="622" name="Shape 622"/>
          <p:cNvPicPr preferRelativeResize="0"/>
          <p:nvPr/>
        </p:nvPicPr>
        <p:blipFill rotWithShape="1">
          <a:blip r:embed="rId3">
            <a:alphaModFix/>
          </a:blip>
          <a:srcRect/>
          <a:stretch/>
        </p:blipFill>
        <p:spPr>
          <a:xfrm>
            <a:off x="800100" y="1231900"/>
            <a:ext cx="14643100" cy="6959599"/>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626"/>
        <p:cNvGrpSpPr/>
        <p:nvPr/>
      </p:nvGrpSpPr>
      <p:grpSpPr>
        <a:xfrm>
          <a:off x="0" y="0"/>
          <a:ext cx="0" cy="0"/>
          <a:chOff x="0" y="0"/>
          <a:chExt cx="0" cy="0"/>
        </a:xfrm>
      </p:grpSpPr>
      <p:pic>
        <p:nvPicPr>
          <p:cNvPr id="627" name="Shape 627"/>
          <p:cNvPicPr preferRelativeResize="0"/>
          <p:nvPr/>
        </p:nvPicPr>
        <p:blipFill rotWithShape="1">
          <a:blip r:embed="rId3">
            <a:alphaModFix/>
          </a:blip>
          <a:srcRect/>
          <a:stretch/>
        </p:blipFill>
        <p:spPr>
          <a:xfrm>
            <a:off x="1941511" y="-1586"/>
            <a:ext cx="12422186" cy="9091612"/>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631"/>
        <p:cNvGrpSpPr/>
        <p:nvPr/>
      </p:nvGrpSpPr>
      <p:grpSpPr>
        <a:xfrm>
          <a:off x="0" y="0"/>
          <a:ext cx="0" cy="0"/>
          <a:chOff x="0" y="0"/>
          <a:chExt cx="0" cy="0"/>
        </a:xfrm>
      </p:grpSpPr>
      <p:pic>
        <p:nvPicPr>
          <p:cNvPr id="632" name="Shape 632"/>
          <p:cNvPicPr preferRelativeResize="0"/>
          <p:nvPr/>
        </p:nvPicPr>
        <p:blipFill rotWithShape="1">
          <a:blip r:embed="rId3">
            <a:alphaModFix/>
          </a:blip>
          <a:srcRect/>
          <a:stretch/>
        </p:blipFill>
        <p:spPr>
          <a:xfrm>
            <a:off x="1916111" y="25400"/>
            <a:ext cx="12422186" cy="9093199"/>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636"/>
        <p:cNvGrpSpPr/>
        <p:nvPr/>
      </p:nvGrpSpPr>
      <p:grpSpPr>
        <a:xfrm>
          <a:off x="0" y="0"/>
          <a:ext cx="0" cy="0"/>
          <a:chOff x="0" y="0"/>
          <a:chExt cx="0" cy="0"/>
        </a:xfrm>
      </p:grpSpPr>
      <p:pic>
        <p:nvPicPr>
          <p:cNvPr id="637" name="Shape 637"/>
          <p:cNvPicPr preferRelativeResize="0"/>
          <p:nvPr/>
        </p:nvPicPr>
        <p:blipFill rotWithShape="1">
          <a:blip r:embed="rId3">
            <a:alphaModFix/>
          </a:blip>
          <a:srcRect/>
          <a:stretch/>
        </p:blipFill>
        <p:spPr>
          <a:xfrm>
            <a:off x="1892300" y="11112"/>
            <a:ext cx="12455524" cy="91186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Shape 243"/>
          <p:cNvSpPr txBox="1">
            <a:spLocks noGrp="1"/>
          </p:cNvSpPr>
          <p:nvPr>
            <p:ph type="title"/>
          </p:nvPr>
        </p:nvSpPr>
        <p:spPr>
          <a:xfrm>
            <a:off x="1155700" y="241300"/>
            <a:ext cx="13931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D966"/>
                </a:solidFill>
                <a:latin typeface="Arial" charset="0"/>
                <a:ea typeface="Arial" charset="0"/>
                <a:cs typeface="Arial" charset="0"/>
                <a:sym typeface="Cabin"/>
              </a:rPr>
              <a:t>Agreeing on a </a:t>
            </a:r>
            <a:r>
              <a:rPr lang="en-US" sz="7600" b="1" i="0" u="none" strike="noStrike" cap="none">
                <a:solidFill>
                  <a:srgbClr val="FFD966"/>
                </a:solidFill>
                <a:latin typeface="Arial"/>
                <a:ea typeface="Arial"/>
                <a:cs typeface="Arial"/>
                <a:sym typeface="Arial"/>
              </a:rPr>
              <a:t>“</a:t>
            </a:r>
            <a:r>
              <a:rPr lang="en-US" sz="7600" u="none" strike="noStrike" cap="none">
                <a:solidFill>
                  <a:srgbClr val="FFD966"/>
                </a:solidFill>
                <a:latin typeface="Arial" charset="0"/>
                <a:ea typeface="Arial" charset="0"/>
                <a:cs typeface="Arial" charset="0"/>
                <a:sym typeface="Cabin"/>
              </a:rPr>
              <a:t>Wire Format</a:t>
            </a:r>
            <a:r>
              <a:rPr lang="en-US" sz="7600" b="1" i="0" u="none" strike="noStrike" cap="none">
                <a:solidFill>
                  <a:srgbClr val="FFD966"/>
                </a:solidFill>
                <a:latin typeface="Arial"/>
                <a:ea typeface="Arial"/>
                <a:cs typeface="Arial"/>
                <a:sym typeface="Arial"/>
              </a:rPr>
              <a:t>”</a:t>
            </a:r>
          </a:p>
        </p:txBody>
      </p:sp>
      <p:sp>
        <p:nvSpPr>
          <p:cNvPr id="244" name="Shape 244"/>
          <p:cNvSpPr txBox="1"/>
          <p:nvPr/>
        </p:nvSpPr>
        <p:spPr>
          <a:xfrm>
            <a:off x="850900" y="4394200"/>
            <a:ext cx="3174999" cy="2400300"/>
          </a:xfrm>
          <a:prstGeom prst="rect">
            <a:avLst/>
          </a:prstGeom>
          <a:noFill/>
          <a:ln w="63500" cap="rnd" cmpd="sng">
            <a:solidFill>
              <a:srgbClr val="FF00FF"/>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700" u="none" strike="noStrike" cap="none">
                <a:solidFill>
                  <a:schemeClr val="lt1"/>
                </a:solidFill>
                <a:latin typeface="Arial" charset="0"/>
                <a:ea typeface="Arial" charset="0"/>
                <a:cs typeface="Arial" charset="0"/>
                <a:sym typeface="Cabin"/>
              </a:rPr>
              <a:t>Python</a:t>
            </a:r>
          </a:p>
          <a:p>
            <a:pPr marL="0" marR="0" lvl="0" indent="0" algn="ctr" rtl="0">
              <a:lnSpc>
                <a:spcPct val="100000"/>
              </a:lnSpc>
              <a:spcBef>
                <a:spcPts val="0"/>
              </a:spcBef>
              <a:spcAft>
                <a:spcPts val="0"/>
              </a:spcAft>
              <a:buClr>
                <a:schemeClr val="lt1"/>
              </a:buClr>
              <a:buSzPct val="25000"/>
              <a:buFont typeface="Cabin"/>
              <a:buNone/>
            </a:pPr>
            <a:r>
              <a:rPr lang="en-US" sz="4700" u="none" strike="noStrike" cap="none">
                <a:solidFill>
                  <a:schemeClr val="lt1"/>
                </a:solidFill>
                <a:latin typeface="Arial" charset="0"/>
                <a:ea typeface="Arial" charset="0"/>
                <a:cs typeface="Arial" charset="0"/>
                <a:sym typeface="Cabin"/>
              </a:rPr>
              <a:t>Dictionary</a:t>
            </a:r>
          </a:p>
        </p:txBody>
      </p:sp>
      <p:sp>
        <p:nvSpPr>
          <p:cNvPr id="245" name="Shape 245"/>
          <p:cNvSpPr txBox="1"/>
          <p:nvPr/>
        </p:nvSpPr>
        <p:spPr>
          <a:xfrm>
            <a:off x="12204700" y="4394200"/>
            <a:ext cx="3174999" cy="2400300"/>
          </a:xfrm>
          <a:prstGeom prst="rect">
            <a:avLst/>
          </a:prstGeom>
          <a:noFill/>
          <a:ln w="63500" cap="rnd" cmpd="sng">
            <a:solidFill>
              <a:srgbClr val="FF00FF"/>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700" u="none" strike="noStrike" cap="none">
                <a:solidFill>
                  <a:schemeClr val="lt1"/>
                </a:solidFill>
                <a:latin typeface="Arial" charset="0"/>
                <a:ea typeface="Arial" charset="0"/>
                <a:cs typeface="Arial" charset="0"/>
                <a:sym typeface="Cabin"/>
              </a:rPr>
              <a:t>Java</a:t>
            </a:r>
          </a:p>
          <a:p>
            <a:pPr marL="0" marR="0" lvl="0" indent="0" algn="ctr" rtl="0">
              <a:lnSpc>
                <a:spcPct val="100000"/>
              </a:lnSpc>
              <a:spcBef>
                <a:spcPts val="0"/>
              </a:spcBef>
              <a:spcAft>
                <a:spcPts val="0"/>
              </a:spcAft>
              <a:buClr>
                <a:schemeClr val="lt1"/>
              </a:buClr>
              <a:buSzPct val="25000"/>
              <a:buFont typeface="Cabin"/>
              <a:buNone/>
            </a:pPr>
            <a:r>
              <a:rPr lang="en-US" sz="4700" u="none" strike="noStrike" cap="none">
                <a:solidFill>
                  <a:schemeClr val="lt1"/>
                </a:solidFill>
                <a:latin typeface="Arial" charset="0"/>
                <a:ea typeface="Arial" charset="0"/>
                <a:cs typeface="Arial" charset="0"/>
                <a:sym typeface="Cabin"/>
              </a:rPr>
              <a:t>HashMap</a:t>
            </a:r>
          </a:p>
        </p:txBody>
      </p:sp>
      <p:sp>
        <p:nvSpPr>
          <p:cNvPr id="246" name="Shape 246"/>
          <p:cNvSpPr txBox="1"/>
          <p:nvPr/>
        </p:nvSpPr>
        <p:spPr>
          <a:xfrm>
            <a:off x="4459287" y="6311900"/>
            <a:ext cx="16287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Serialize</a:t>
            </a:r>
          </a:p>
        </p:txBody>
      </p:sp>
      <p:sp>
        <p:nvSpPr>
          <p:cNvPr id="247" name="Shape 247"/>
          <p:cNvSpPr txBox="1"/>
          <p:nvPr/>
        </p:nvSpPr>
        <p:spPr>
          <a:xfrm>
            <a:off x="6478587" y="3600450"/>
            <a:ext cx="3497261" cy="39878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4000" u="none" strike="noStrike" cap="none">
                <a:solidFill>
                  <a:srgbClr val="00FF00"/>
                </a:solidFill>
                <a:latin typeface="Arial" charset="0"/>
                <a:ea typeface="Arial" charset="0"/>
                <a:cs typeface="Arial" charset="0"/>
                <a:sym typeface="Cabin"/>
              </a:rPr>
              <a:t>{</a:t>
            </a:r>
          </a:p>
          <a:p>
            <a:pPr marL="0" marR="0" lvl="0" indent="0" algn="l" rtl="0">
              <a:lnSpc>
                <a:spcPct val="100000"/>
              </a:lnSpc>
              <a:spcBef>
                <a:spcPts val="0"/>
              </a:spcBef>
              <a:spcAft>
                <a:spcPts val="0"/>
              </a:spcAft>
              <a:buClr>
                <a:srgbClr val="00FF00"/>
              </a:buClr>
              <a:buSzPct val="25000"/>
              <a:buFont typeface="Cabin"/>
              <a:buNone/>
            </a:pPr>
            <a:r>
              <a:rPr lang="en-US" sz="4000" u="none" strike="noStrike" cap="none">
                <a:solidFill>
                  <a:srgbClr val="00FF00"/>
                </a:solidFill>
                <a:latin typeface="Arial" charset="0"/>
                <a:ea typeface="Arial" charset="0"/>
                <a:cs typeface="Arial" charset="0"/>
                <a:sym typeface="Cabin"/>
              </a:rPr>
              <a:t>  "name" :  </a:t>
            </a:r>
          </a:p>
          <a:p>
            <a:pPr marL="0" marR="0" lvl="0" indent="0" algn="l" rtl="0">
              <a:lnSpc>
                <a:spcPct val="100000"/>
              </a:lnSpc>
              <a:spcBef>
                <a:spcPts val="0"/>
              </a:spcBef>
              <a:spcAft>
                <a:spcPts val="0"/>
              </a:spcAft>
              <a:buClr>
                <a:srgbClr val="00FF00"/>
              </a:buClr>
              <a:buSzPct val="25000"/>
              <a:buFont typeface="Cabin"/>
              <a:buNone/>
            </a:pPr>
            <a:r>
              <a:rPr lang="en-US" sz="4000" u="none" strike="noStrike" cap="none">
                <a:solidFill>
                  <a:srgbClr val="00FF00"/>
                </a:solidFill>
                <a:latin typeface="Arial" charset="0"/>
                <a:ea typeface="Arial" charset="0"/>
                <a:cs typeface="Arial" charset="0"/>
                <a:sym typeface="Cabin"/>
              </a:rPr>
              <a:t>    "Chuck",</a:t>
            </a:r>
          </a:p>
          <a:p>
            <a:pPr marL="0" marR="0" lvl="0" indent="0" algn="l" rtl="0">
              <a:lnSpc>
                <a:spcPct val="100000"/>
              </a:lnSpc>
              <a:spcBef>
                <a:spcPts val="0"/>
              </a:spcBef>
              <a:spcAft>
                <a:spcPts val="0"/>
              </a:spcAft>
              <a:buClr>
                <a:srgbClr val="00FF00"/>
              </a:buClr>
              <a:buSzPct val="25000"/>
              <a:buFont typeface="Cabin"/>
              <a:buNone/>
            </a:pPr>
            <a:r>
              <a:rPr lang="en-US" sz="4000" u="none" strike="noStrike" cap="none">
                <a:solidFill>
                  <a:srgbClr val="00FF00"/>
                </a:solidFill>
                <a:latin typeface="Arial" charset="0"/>
                <a:ea typeface="Arial" charset="0"/>
                <a:cs typeface="Arial" charset="0"/>
                <a:sym typeface="Cabin"/>
              </a:rPr>
              <a:t>  "phone" : </a:t>
            </a:r>
          </a:p>
          <a:p>
            <a:pPr marL="0" marR="0" lvl="0" indent="0" algn="l" rtl="0">
              <a:lnSpc>
                <a:spcPct val="100000"/>
              </a:lnSpc>
              <a:spcBef>
                <a:spcPts val="0"/>
              </a:spcBef>
              <a:spcAft>
                <a:spcPts val="0"/>
              </a:spcAft>
              <a:buClr>
                <a:srgbClr val="00FF00"/>
              </a:buClr>
              <a:buSzPct val="25000"/>
              <a:buFont typeface="Cabin"/>
              <a:buNone/>
            </a:pPr>
            <a:r>
              <a:rPr lang="en-US" sz="4000" u="none" strike="noStrike" cap="none">
                <a:solidFill>
                  <a:srgbClr val="00FF00"/>
                </a:solidFill>
                <a:latin typeface="Arial" charset="0"/>
                <a:ea typeface="Arial" charset="0"/>
                <a:cs typeface="Arial" charset="0"/>
                <a:sym typeface="Cabin"/>
              </a:rPr>
              <a:t>     "303-4456"</a:t>
            </a:r>
          </a:p>
          <a:p>
            <a:pPr marL="0" marR="0" lvl="0" indent="0" algn="l" rtl="0">
              <a:lnSpc>
                <a:spcPct val="100000"/>
              </a:lnSpc>
              <a:spcBef>
                <a:spcPts val="0"/>
              </a:spcBef>
              <a:spcAft>
                <a:spcPts val="0"/>
              </a:spcAft>
              <a:buClr>
                <a:srgbClr val="00FF00"/>
              </a:buClr>
              <a:buSzPct val="25000"/>
              <a:buFont typeface="Cabin"/>
              <a:buNone/>
            </a:pPr>
            <a:r>
              <a:rPr lang="en-US" sz="4000" u="none" strike="noStrike" cap="none">
                <a:solidFill>
                  <a:srgbClr val="00FF00"/>
                </a:solidFill>
                <a:latin typeface="Arial" charset="0"/>
                <a:ea typeface="Arial" charset="0"/>
                <a:cs typeface="Arial" charset="0"/>
                <a:sym typeface="Cabin"/>
              </a:rPr>
              <a:t>}</a:t>
            </a:r>
          </a:p>
        </p:txBody>
      </p:sp>
      <p:sp>
        <p:nvSpPr>
          <p:cNvPr id="248" name="Shape 248"/>
          <p:cNvSpPr txBox="1"/>
          <p:nvPr/>
        </p:nvSpPr>
        <p:spPr>
          <a:xfrm>
            <a:off x="9453375" y="4216400"/>
            <a:ext cx="25892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De-Serialize</a:t>
            </a:r>
          </a:p>
        </p:txBody>
      </p:sp>
      <p:sp>
        <p:nvSpPr>
          <p:cNvPr id="249" name="Shape 249"/>
          <p:cNvSpPr txBox="1"/>
          <p:nvPr/>
        </p:nvSpPr>
        <p:spPr>
          <a:xfrm>
            <a:off x="14250987" y="8128000"/>
            <a:ext cx="1171575"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JSON</a:t>
            </a:r>
          </a:p>
        </p:txBody>
      </p:sp>
      <p:sp>
        <p:nvSpPr>
          <p:cNvPr id="250" name="Shape 250"/>
          <p:cNvSpPr/>
          <p:nvPr/>
        </p:nvSpPr>
        <p:spPr>
          <a:xfrm>
            <a:off x="4635500" y="4965700"/>
            <a:ext cx="1269899" cy="1269899"/>
          </a:xfrm>
          <a:prstGeom prst="rightArrow">
            <a:avLst>
              <a:gd name="adj1" fmla="val 38114"/>
              <a:gd name="adj2" fmla="val 19928"/>
            </a:avLst>
          </a:prstGeom>
          <a:blipFill rotWithShape="1">
            <a:blip r:embed="rId3">
              <a:alphaModFix/>
            </a:blip>
            <a:stretch>
              <a:fillRect/>
            </a:stretch>
          </a:blip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sp>
        <p:nvSpPr>
          <p:cNvPr id="251" name="Shape 251"/>
          <p:cNvSpPr/>
          <p:nvPr/>
        </p:nvSpPr>
        <p:spPr>
          <a:xfrm>
            <a:off x="10579150" y="4968125"/>
            <a:ext cx="1269899" cy="1269899"/>
          </a:xfrm>
          <a:prstGeom prst="rightArrow">
            <a:avLst>
              <a:gd name="adj1" fmla="val 38114"/>
              <a:gd name="adj2" fmla="val 19928"/>
            </a:avLst>
          </a:prstGeom>
          <a:blipFill rotWithShape="1">
            <a:blip r:embed="rId3">
              <a:alphaModFix/>
            </a:blip>
            <a:stretch>
              <a:fillRect/>
            </a:stretch>
          </a:blip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641"/>
        <p:cNvGrpSpPr/>
        <p:nvPr/>
      </p:nvGrpSpPr>
      <p:grpSpPr>
        <a:xfrm>
          <a:off x="0" y="0"/>
          <a:ext cx="0" cy="0"/>
          <a:chOff x="0" y="0"/>
          <a:chExt cx="0" cy="0"/>
        </a:xfrm>
      </p:grpSpPr>
      <p:sp>
        <p:nvSpPr>
          <p:cNvPr id="642" name="Shape 642"/>
          <p:cNvSpPr txBox="1"/>
          <p:nvPr/>
        </p:nvSpPr>
        <p:spPr>
          <a:xfrm>
            <a:off x="549275" y="247650"/>
            <a:ext cx="14770099" cy="86359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a:solidFill>
                  <a:schemeClr val="lt1"/>
                </a:solidFill>
                <a:latin typeface="Courier New"/>
                <a:ea typeface="Courier New"/>
                <a:cs typeface="Courier New"/>
                <a:sym typeface="Courier New"/>
              </a:rPr>
              <a:t>import urllib</a:t>
            </a:r>
          </a:p>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a:solidFill>
                  <a:schemeClr val="lt1"/>
                </a:solidFill>
                <a:latin typeface="Courier New"/>
                <a:ea typeface="Courier New"/>
                <a:cs typeface="Courier New"/>
                <a:sym typeface="Courier New"/>
              </a:rPr>
              <a:t>import twurl</a:t>
            </a:r>
          </a:p>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a:solidFill>
                  <a:schemeClr val="lt1"/>
                </a:solidFill>
                <a:latin typeface="Courier New"/>
                <a:ea typeface="Courier New"/>
                <a:cs typeface="Courier New"/>
                <a:sym typeface="Courier New"/>
              </a:rPr>
              <a:t>import json</a:t>
            </a:r>
          </a:p>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a:solidFill>
                  <a:schemeClr val="lt1"/>
                </a:solidFill>
                <a:latin typeface="Courier New"/>
                <a:ea typeface="Courier New"/>
                <a:cs typeface="Courier New"/>
                <a:sym typeface="Courier New"/>
              </a:rPr>
              <a:t>TWITTER_URL = 'https://api.twitter.com/1.1/friends/list.json'</a:t>
            </a:r>
          </a:p>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a:solidFill>
                  <a:schemeClr val="lt1"/>
                </a:solidFill>
                <a:latin typeface="Courier New"/>
                <a:ea typeface="Courier New"/>
                <a:cs typeface="Courier New"/>
                <a:sym typeface="Courier New"/>
              </a:rPr>
              <a:t>while True:</a:t>
            </a:r>
          </a:p>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a:solidFill>
                  <a:schemeClr val="lt1"/>
                </a:solidFill>
                <a:latin typeface="Courier New"/>
                <a:ea typeface="Courier New"/>
                <a:cs typeface="Courier New"/>
                <a:sym typeface="Courier New"/>
              </a:rPr>
              <a:t>    print ''</a:t>
            </a:r>
          </a:p>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a:solidFill>
                  <a:schemeClr val="lt1"/>
                </a:solidFill>
                <a:latin typeface="Courier New"/>
                <a:ea typeface="Courier New"/>
                <a:cs typeface="Courier New"/>
                <a:sym typeface="Courier New"/>
              </a:rPr>
              <a:t>    acct = raw_input('Enter Twitter Account:')</a:t>
            </a:r>
          </a:p>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a:solidFill>
                  <a:schemeClr val="lt1"/>
                </a:solidFill>
                <a:latin typeface="Courier New"/>
                <a:ea typeface="Courier New"/>
                <a:cs typeface="Courier New"/>
                <a:sym typeface="Courier New"/>
              </a:rPr>
              <a:t>    if ( len(acct) &lt; 1 ) : break</a:t>
            </a:r>
          </a:p>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a:solidFill>
                  <a:schemeClr val="lt1"/>
                </a:solidFill>
                <a:latin typeface="Courier New"/>
                <a:ea typeface="Courier New"/>
                <a:cs typeface="Courier New"/>
                <a:sym typeface="Courier New"/>
              </a:rPr>
              <a:t>    url = </a:t>
            </a:r>
            <a:r>
              <a:rPr lang="en-US" sz="2400" b="1" i="0" u="none" strike="noStrike" cap="none">
                <a:solidFill>
                  <a:srgbClr val="00FF00"/>
                </a:solidFill>
                <a:latin typeface="Courier New"/>
                <a:ea typeface="Courier New"/>
                <a:cs typeface="Courier New"/>
                <a:sym typeface="Courier New"/>
              </a:rPr>
              <a:t>twurl.augment(TWITTER_URL,</a:t>
            </a:r>
          </a:p>
          <a:p>
            <a:pPr marL="0" marR="0" lvl="0" indent="0" algn="l" rtl="0">
              <a:lnSpc>
                <a:spcPct val="100000"/>
              </a:lnSpc>
              <a:spcBef>
                <a:spcPts val="0"/>
              </a:spcBef>
              <a:spcAft>
                <a:spcPts val="0"/>
              </a:spcAft>
              <a:buClr>
                <a:srgbClr val="00FF00"/>
              </a:buClr>
              <a:buSzPct val="25000"/>
              <a:buFont typeface="Courier New"/>
              <a:buNone/>
            </a:pPr>
            <a:r>
              <a:rPr lang="en-US" sz="2400" b="1" i="0" u="none" strike="noStrike" cap="none">
                <a:solidFill>
                  <a:srgbClr val="00FF00"/>
                </a:solidFill>
                <a:latin typeface="Courier New"/>
                <a:ea typeface="Courier New"/>
                <a:cs typeface="Courier New"/>
                <a:sym typeface="Courier New"/>
              </a:rPr>
              <a:t>        {'screen_name': acct, 'count': '5'} )</a:t>
            </a:r>
          </a:p>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a:solidFill>
                  <a:schemeClr val="lt1"/>
                </a:solidFill>
                <a:latin typeface="Courier New"/>
                <a:ea typeface="Courier New"/>
                <a:cs typeface="Courier New"/>
                <a:sym typeface="Courier New"/>
              </a:rPr>
              <a:t>    print 'Retrieving', url</a:t>
            </a:r>
          </a:p>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a:solidFill>
                  <a:schemeClr val="lt1"/>
                </a:solidFill>
                <a:latin typeface="Courier New"/>
                <a:ea typeface="Courier New"/>
                <a:cs typeface="Courier New"/>
                <a:sym typeface="Courier New"/>
              </a:rPr>
              <a:t>    connection = urllib.urlopen(url)</a:t>
            </a:r>
          </a:p>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a:solidFill>
                  <a:schemeClr val="lt1"/>
                </a:solidFill>
                <a:latin typeface="Courier New"/>
                <a:ea typeface="Courier New"/>
                <a:cs typeface="Courier New"/>
                <a:sym typeface="Courier New"/>
              </a:rPr>
              <a:t>    data = connection.read()</a:t>
            </a:r>
          </a:p>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a:solidFill>
                  <a:schemeClr val="lt1"/>
                </a:solidFill>
                <a:latin typeface="Courier New"/>
                <a:ea typeface="Courier New"/>
                <a:cs typeface="Courier New"/>
                <a:sym typeface="Courier New"/>
              </a:rPr>
              <a:t>    headers = connection.info().dict</a:t>
            </a:r>
          </a:p>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a:solidFill>
                  <a:schemeClr val="lt1"/>
                </a:solidFill>
                <a:latin typeface="Courier New"/>
                <a:ea typeface="Courier New"/>
                <a:cs typeface="Courier New"/>
                <a:sym typeface="Courier New"/>
              </a:rPr>
              <a:t>    print 'Remaining', headers['x-rate-limit-remaining']</a:t>
            </a:r>
          </a:p>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a:solidFill>
                  <a:schemeClr val="lt1"/>
                </a:solidFill>
                <a:latin typeface="Courier New"/>
                <a:ea typeface="Courier New"/>
                <a:cs typeface="Courier New"/>
                <a:sym typeface="Courier New"/>
              </a:rPr>
              <a:t>    js = json.loads(data)</a:t>
            </a:r>
          </a:p>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a:solidFill>
                  <a:schemeClr val="lt1"/>
                </a:solidFill>
                <a:latin typeface="Courier New"/>
                <a:ea typeface="Courier New"/>
                <a:cs typeface="Courier New"/>
                <a:sym typeface="Courier New"/>
              </a:rPr>
              <a:t>    print json.dumps(js, indent=4)</a:t>
            </a:r>
          </a:p>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a:solidFill>
                  <a:schemeClr val="lt1"/>
                </a:solidFill>
                <a:latin typeface="Courier New"/>
                <a:ea typeface="Courier New"/>
                <a:cs typeface="Courier New"/>
                <a:sym typeface="Courier New"/>
              </a:rPr>
              <a:t>    for u in js['users'] :</a:t>
            </a:r>
          </a:p>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a:solidFill>
                  <a:schemeClr val="lt1"/>
                </a:solidFill>
                <a:latin typeface="Courier New"/>
                <a:ea typeface="Courier New"/>
                <a:cs typeface="Courier New"/>
                <a:sym typeface="Courier New"/>
              </a:rPr>
              <a:t>        print u['screen_name']</a:t>
            </a:r>
          </a:p>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a:solidFill>
                  <a:schemeClr val="lt1"/>
                </a:solidFill>
                <a:latin typeface="Courier New"/>
                <a:ea typeface="Courier New"/>
                <a:cs typeface="Courier New"/>
                <a:sym typeface="Courier New"/>
              </a:rPr>
              <a:t>        s = u['status']['text']</a:t>
            </a:r>
          </a:p>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a:solidFill>
                  <a:schemeClr val="lt1"/>
                </a:solidFill>
                <a:latin typeface="Courier New"/>
                <a:ea typeface="Courier New"/>
                <a:cs typeface="Courier New"/>
                <a:sym typeface="Courier New"/>
              </a:rPr>
              <a:t>        print '  ',s[:50]</a:t>
            </a:r>
          </a:p>
        </p:txBody>
      </p:sp>
      <p:sp>
        <p:nvSpPr>
          <p:cNvPr id="643" name="Shape 643"/>
          <p:cNvSpPr txBox="1"/>
          <p:nvPr/>
        </p:nvSpPr>
        <p:spPr>
          <a:xfrm>
            <a:off x="12265025" y="292100"/>
            <a:ext cx="3530599"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ourier New"/>
              <a:buNone/>
            </a:pPr>
            <a:r>
              <a:rPr lang="en-US" sz="3400" b="0" i="0" u="none" strike="noStrike" cap="none">
                <a:solidFill>
                  <a:srgbClr val="FFFF00"/>
                </a:solidFill>
                <a:latin typeface="Courier New"/>
                <a:ea typeface="Courier New"/>
                <a:cs typeface="Courier New"/>
                <a:sym typeface="Courier New"/>
              </a:rPr>
              <a:t>twitter2.py</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647"/>
        <p:cNvGrpSpPr/>
        <p:nvPr/>
      </p:nvGrpSpPr>
      <p:grpSpPr>
        <a:xfrm>
          <a:off x="0" y="0"/>
          <a:ext cx="0" cy="0"/>
          <a:chOff x="0" y="0"/>
          <a:chExt cx="0" cy="0"/>
        </a:xfrm>
      </p:grpSpPr>
      <p:sp>
        <p:nvSpPr>
          <p:cNvPr id="648" name="Shape 648"/>
          <p:cNvSpPr txBox="1"/>
          <p:nvPr/>
        </p:nvSpPr>
        <p:spPr>
          <a:xfrm>
            <a:off x="549275" y="44450"/>
            <a:ext cx="14770099" cy="90423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1800" b="1" i="0" u="none" strike="noStrike" cap="none">
                <a:solidFill>
                  <a:schemeClr val="lt1"/>
                </a:solidFill>
                <a:latin typeface="Courier New"/>
                <a:ea typeface="Courier New"/>
                <a:cs typeface="Courier New"/>
                <a:sym typeface="Courier New"/>
              </a:rPr>
              <a:t>Enter Twitter Account:drchuck</a:t>
            </a:r>
          </a:p>
          <a:p>
            <a:pPr marL="0" marR="0" lvl="0" indent="0" algn="l" rtl="0">
              <a:lnSpc>
                <a:spcPct val="100000"/>
              </a:lnSpc>
              <a:spcBef>
                <a:spcPts val="0"/>
              </a:spcBef>
              <a:spcAft>
                <a:spcPts val="0"/>
              </a:spcAft>
              <a:buClr>
                <a:schemeClr val="lt1"/>
              </a:buClr>
              <a:buSzPct val="25000"/>
              <a:buFont typeface="Courier New"/>
              <a:buNone/>
            </a:pPr>
            <a:r>
              <a:rPr lang="en-US" sz="1800" b="1" i="0" u="none" strike="noStrike" cap="none">
                <a:solidFill>
                  <a:schemeClr val="lt1"/>
                </a:solidFill>
                <a:latin typeface="Courier New"/>
                <a:ea typeface="Courier New"/>
                <a:cs typeface="Courier New"/>
                <a:sym typeface="Courier New"/>
              </a:rPr>
              <a:t>Retrieving https://api.twitter.com/1.1/friends ...</a:t>
            </a:r>
          </a:p>
          <a:p>
            <a:pPr marL="0" marR="0" lvl="0" indent="0" algn="l" rtl="0">
              <a:lnSpc>
                <a:spcPct val="100000"/>
              </a:lnSpc>
              <a:spcBef>
                <a:spcPts val="0"/>
              </a:spcBef>
              <a:spcAft>
                <a:spcPts val="0"/>
              </a:spcAft>
              <a:buClr>
                <a:schemeClr val="lt1"/>
              </a:buClr>
              <a:buSzPct val="25000"/>
              <a:buFont typeface="Courier New"/>
              <a:buNone/>
            </a:pPr>
            <a:r>
              <a:rPr lang="en-US" sz="1800" b="1" i="0" u="none" strike="noStrike" cap="none">
                <a:solidFill>
                  <a:schemeClr val="lt1"/>
                </a:solidFill>
                <a:latin typeface="Courier New"/>
                <a:ea typeface="Courier New"/>
                <a:cs typeface="Courier New"/>
                <a:sym typeface="Courier New"/>
              </a:rPr>
              <a:t>Remaining 14</a:t>
            </a:r>
          </a:p>
          <a:p>
            <a:pPr marL="0" marR="0" lvl="0" indent="0" algn="l" rtl="0">
              <a:lnSpc>
                <a:spcPct val="100000"/>
              </a:lnSpc>
              <a:spcBef>
                <a:spcPts val="0"/>
              </a:spcBef>
              <a:spcAft>
                <a:spcPts val="0"/>
              </a:spcAft>
              <a:buClr>
                <a:schemeClr val="lt1"/>
              </a:buClr>
              <a:buSzPct val="25000"/>
              <a:buFont typeface="Courier New"/>
              <a:buNone/>
            </a:pPr>
            <a:r>
              <a:rPr lang="en-US" sz="1800" b="1" i="0" u="none" strike="noStrike" cap="none">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1800" b="1" i="0" u="none" strike="noStrike" cap="none">
                <a:solidFill>
                  <a:schemeClr val="lt1"/>
                </a:solidFill>
                <a:latin typeface="Courier New"/>
                <a:ea typeface="Courier New"/>
                <a:cs typeface="Courier New"/>
                <a:sym typeface="Courier New"/>
              </a:rPr>
              <a:t>    "users": [</a:t>
            </a:r>
          </a:p>
          <a:p>
            <a:pPr marL="0" marR="0" lvl="0" indent="0" algn="l" rtl="0">
              <a:lnSpc>
                <a:spcPct val="100000"/>
              </a:lnSpc>
              <a:spcBef>
                <a:spcPts val="0"/>
              </a:spcBef>
              <a:spcAft>
                <a:spcPts val="0"/>
              </a:spcAft>
              <a:buClr>
                <a:schemeClr val="lt1"/>
              </a:buClr>
              <a:buSzPct val="25000"/>
              <a:buFont typeface="Courier New"/>
              <a:buNone/>
            </a:pPr>
            <a:r>
              <a:rPr lang="en-US" sz="1800" b="1" i="0" u="none" strike="noStrike" cap="none">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1800" b="1" i="0" u="none" strike="noStrike" cap="none">
                <a:solidFill>
                  <a:schemeClr val="lt1"/>
                </a:solidFill>
                <a:latin typeface="Courier New"/>
                <a:ea typeface="Courier New"/>
                <a:cs typeface="Courier New"/>
                <a:sym typeface="Courier New"/>
              </a:rPr>
              <a:t>            "status": {</a:t>
            </a:r>
          </a:p>
          <a:p>
            <a:pPr marL="0" marR="0" lvl="0" indent="0" algn="l" rtl="0">
              <a:lnSpc>
                <a:spcPct val="100000"/>
              </a:lnSpc>
              <a:spcBef>
                <a:spcPts val="0"/>
              </a:spcBef>
              <a:spcAft>
                <a:spcPts val="0"/>
              </a:spcAft>
              <a:buClr>
                <a:schemeClr val="lt1"/>
              </a:buClr>
              <a:buSzPct val="25000"/>
              <a:buFont typeface="Courier New"/>
              <a:buNone/>
            </a:pPr>
            <a:r>
              <a:rPr lang="en-US" sz="1800" b="1" i="0" u="none" strike="noStrike" cap="none">
                <a:solidFill>
                  <a:schemeClr val="lt1"/>
                </a:solidFill>
                <a:latin typeface="Courier New"/>
                <a:ea typeface="Courier New"/>
                <a:cs typeface="Courier New"/>
                <a:sym typeface="Courier New"/>
              </a:rPr>
              <a:t>                "text": "@jazzychad I just bought one .__.",</a:t>
            </a:r>
          </a:p>
          <a:p>
            <a:pPr marL="0" marR="0" lvl="0" indent="0" algn="l" rtl="0">
              <a:lnSpc>
                <a:spcPct val="100000"/>
              </a:lnSpc>
              <a:spcBef>
                <a:spcPts val="0"/>
              </a:spcBef>
              <a:spcAft>
                <a:spcPts val="0"/>
              </a:spcAft>
              <a:buClr>
                <a:schemeClr val="lt1"/>
              </a:buClr>
              <a:buSzPct val="25000"/>
              <a:buFont typeface="Courier New"/>
              <a:buNone/>
            </a:pPr>
            <a:r>
              <a:rPr lang="en-US" sz="1800" b="1" i="0" u="none" strike="noStrike" cap="none">
                <a:solidFill>
                  <a:schemeClr val="lt1"/>
                </a:solidFill>
                <a:latin typeface="Courier New"/>
                <a:ea typeface="Courier New"/>
                <a:cs typeface="Courier New"/>
                <a:sym typeface="Courier New"/>
              </a:rPr>
              <a:t>                 "created_at": "Fri Sep 20 08:36:34 +0000 2013",</a:t>
            </a:r>
          </a:p>
          <a:p>
            <a:pPr marL="0" marR="0" lvl="0" indent="0" algn="l" rtl="0">
              <a:lnSpc>
                <a:spcPct val="100000"/>
              </a:lnSpc>
              <a:spcBef>
                <a:spcPts val="0"/>
              </a:spcBef>
              <a:spcAft>
                <a:spcPts val="0"/>
              </a:spcAft>
              <a:buClr>
                <a:schemeClr val="lt1"/>
              </a:buClr>
              <a:buSzPct val="25000"/>
              <a:buFont typeface="Courier New"/>
              <a:buNone/>
            </a:pPr>
            <a:r>
              <a:rPr lang="en-US" sz="1800" b="1" i="0" u="none" strike="noStrike" cap="none">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1800" b="1" i="0" u="none" strike="noStrike" cap="none">
                <a:solidFill>
                  <a:schemeClr val="lt1"/>
                </a:solidFill>
                <a:latin typeface="Courier New"/>
                <a:ea typeface="Courier New"/>
                <a:cs typeface="Courier New"/>
                <a:sym typeface="Courier New"/>
              </a:rPr>
              <a:t>             "location": "San Francisco, California",</a:t>
            </a:r>
          </a:p>
          <a:p>
            <a:pPr marL="0" marR="0" lvl="0" indent="0" algn="l" rtl="0">
              <a:lnSpc>
                <a:spcPct val="100000"/>
              </a:lnSpc>
              <a:spcBef>
                <a:spcPts val="0"/>
              </a:spcBef>
              <a:spcAft>
                <a:spcPts val="0"/>
              </a:spcAft>
              <a:buClr>
                <a:schemeClr val="lt1"/>
              </a:buClr>
              <a:buSzPct val="25000"/>
              <a:buFont typeface="Courier New"/>
              <a:buNone/>
            </a:pPr>
            <a:r>
              <a:rPr lang="en-US" sz="1800" b="1" i="0" u="none" strike="noStrike" cap="none">
                <a:solidFill>
                  <a:schemeClr val="lt1"/>
                </a:solidFill>
                <a:latin typeface="Courier New"/>
                <a:ea typeface="Courier New"/>
                <a:cs typeface="Courier New"/>
                <a:sym typeface="Courier New"/>
              </a:rPr>
              <a:t>             "screen_name": "leahculver",</a:t>
            </a:r>
          </a:p>
          <a:p>
            <a:pPr marL="0" marR="0" lvl="0" indent="0" algn="l" rtl="0">
              <a:lnSpc>
                <a:spcPct val="100000"/>
              </a:lnSpc>
              <a:spcBef>
                <a:spcPts val="0"/>
              </a:spcBef>
              <a:spcAft>
                <a:spcPts val="0"/>
              </a:spcAft>
              <a:buClr>
                <a:schemeClr val="lt1"/>
              </a:buClr>
              <a:buSzPct val="25000"/>
              <a:buFont typeface="Courier New"/>
              <a:buNone/>
            </a:pPr>
            <a:r>
              <a:rPr lang="en-US" sz="1800" b="1" i="0" u="none" strike="noStrike" cap="none">
                <a:solidFill>
                  <a:schemeClr val="lt1"/>
                </a:solidFill>
                <a:latin typeface="Courier New"/>
                <a:ea typeface="Courier New"/>
                <a:cs typeface="Courier New"/>
                <a:sym typeface="Courier New"/>
              </a:rPr>
              <a:t>             "name": "Leah Culver",</a:t>
            </a:r>
          </a:p>
          <a:p>
            <a:pPr marL="0" marR="0" lvl="0" indent="0" algn="l" rtl="0">
              <a:lnSpc>
                <a:spcPct val="100000"/>
              </a:lnSpc>
              <a:spcBef>
                <a:spcPts val="0"/>
              </a:spcBef>
              <a:spcAft>
                <a:spcPts val="0"/>
              </a:spcAft>
              <a:buClr>
                <a:schemeClr val="lt1"/>
              </a:buClr>
              <a:buSzPct val="25000"/>
              <a:buFont typeface="Courier New"/>
              <a:buNone/>
            </a:pPr>
            <a:r>
              <a:rPr lang="en-US" sz="1800" b="1" i="0" u="none" strike="noStrike" cap="none">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1800" b="1" i="0" u="none" strike="noStrike" cap="none">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1800" b="1" i="0" u="none" strike="noStrike" cap="none">
                <a:solidFill>
                  <a:schemeClr val="lt1"/>
                </a:solidFill>
                <a:latin typeface="Courier New"/>
                <a:ea typeface="Courier New"/>
                <a:cs typeface="Courier New"/>
                <a:sym typeface="Courier New"/>
              </a:rPr>
              <a:t>            "status": {</a:t>
            </a:r>
          </a:p>
          <a:p>
            <a:pPr marL="0" marR="0" lvl="0" indent="0" algn="l" rtl="0">
              <a:lnSpc>
                <a:spcPct val="100000"/>
              </a:lnSpc>
              <a:spcBef>
                <a:spcPts val="0"/>
              </a:spcBef>
              <a:spcAft>
                <a:spcPts val="0"/>
              </a:spcAft>
              <a:buClr>
                <a:schemeClr val="lt1"/>
              </a:buClr>
              <a:buSzPct val="25000"/>
              <a:buFont typeface="Courier New"/>
              <a:buNone/>
            </a:pPr>
            <a:r>
              <a:rPr lang="en-US" sz="1800" b="1" i="0" u="none" strike="noStrike" cap="none">
                <a:solidFill>
                  <a:schemeClr val="lt1"/>
                </a:solidFill>
                <a:latin typeface="Courier New"/>
                <a:ea typeface="Courier New"/>
                <a:cs typeface="Courier New"/>
                <a:sym typeface="Courier New"/>
              </a:rPr>
              <a:t>                "text": "RT @WSJ: Big employers like Google ...",</a:t>
            </a:r>
          </a:p>
          <a:p>
            <a:pPr marL="0" marR="0" lvl="0" indent="0" algn="l" rtl="0">
              <a:lnSpc>
                <a:spcPct val="100000"/>
              </a:lnSpc>
              <a:spcBef>
                <a:spcPts val="0"/>
              </a:spcBef>
              <a:spcAft>
                <a:spcPts val="0"/>
              </a:spcAft>
              <a:buClr>
                <a:schemeClr val="lt1"/>
              </a:buClr>
              <a:buSzPct val="25000"/>
              <a:buFont typeface="Courier New"/>
              <a:buNone/>
            </a:pPr>
            <a:r>
              <a:rPr lang="en-US" sz="1800" b="1" i="0" u="none" strike="noStrike" cap="none">
                <a:solidFill>
                  <a:schemeClr val="lt1"/>
                </a:solidFill>
                <a:latin typeface="Courier New"/>
                <a:ea typeface="Courier New"/>
                <a:cs typeface="Courier New"/>
                <a:sym typeface="Courier New"/>
              </a:rPr>
              <a:t>                 "created_at": "Sat Sep 28 19:36:37 +0000 2013",</a:t>
            </a:r>
          </a:p>
          <a:p>
            <a:pPr marL="0" marR="0" lvl="0" indent="0" algn="l" rtl="0">
              <a:lnSpc>
                <a:spcPct val="100000"/>
              </a:lnSpc>
              <a:spcBef>
                <a:spcPts val="0"/>
              </a:spcBef>
              <a:spcAft>
                <a:spcPts val="0"/>
              </a:spcAft>
              <a:buClr>
                <a:schemeClr val="lt1"/>
              </a:buClr>
              <a:buSzPct val="25000"/>
              <a:buFont typeface="Courier New"/>
              <a:buNone/>
            </a:pPr>
            <a:r>
              <a:rPr lang="en-US" sz="1800" b="1" i="0" u="none" strike="noStrike" cap="none">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1800" b="1" i="0" u="none" strike="noStrike" cap="none">
                <a:solidFill>
                  <a:schemeClr val="lt1"/>
                </a:solidFill>
                <a:latin typeface="Courier New"/>
                <a:ea typeface="Courier New"/>
                <a:cs typeface="Courier New"/>
                <a:sym typeface="Courier New"/>
              </a:rPr>
              <a:t>             "location": "Victoria Canada",</a:t>
            </a:r>
          </a:p>
          <a:p>
            <a:pPr marL="0" marR="0" lvl="0" indent="0" algn="l" rtl="0">
              <a:lnSpc>
                <a:spcPct val="100000"/>
              </a:lnSpc>
              <a:spcBef>
                <a:spcPts val="0"/>
              </a:spcBef>
              <a:spcAft>
                <a:spcPts val="0"/>
              </a:spcAft>
              <a:buClr>
                <a:schemeClr val="lt1"/>
              </a:buClr>
              <a:buSzPct val="25000"/>
              <a:buFont typeface="Courier New"/>
              <a:buNone/>
            </a:pPr>
            <a:r>
              <a:rPr lang="en-US" sz="1800" b="1" i="0" u="none" strike="noStrike" cap="none">
                <a:solidFill>
                  <a:schemeClr val="lt1"/>
                </a:solidFill>
                <a:latin typeface="Courier New"/>
                <a:ea typeface="Courier New"/>
                <a:cs typeface="Courier New"/>
                <a:sym typeface="Courier New"/>
              </a:rPr>
              <a:t>             "screen_name": "_valeriei",</a:t>
            </a:r>
          </a:p>
          <a:p>
            <a:pPr marL="0" marR="0" lvl="0" indent="0" algn="l" rtl="0">
              <a:lnSpc>
                <a:spcPct val="100000"/>
              </a:lnSpc>
              <a:spcBef>
                <a:spcPts val="0"/>
              </a:spcBef>
              <a:spcAft>
                <a:spcPts val="0"/>
              </a:spcAft>
              <a:buClr>
                <a:schemeClr val="lt1"/>
              </a:buClr>
              <a:buSzPct val="25000"/>
              <a:buFont typeface="Courier New"/>
              <a:buNone/>
            </a:pPr>
            <a:r>
              <a:rPr lang="en-US" sz="1800" b="1" i="0" u="none" strike="noStrike" cap="none">
                <a:solidFill>
                  <a:schemeClr val="lt1"/>
                </a:solidFill>
                <a:latin typeface="Courier New"/>
                <a:ea typeface="Courier New"/>
                <a:cs typeface="Courier New"/>
                <a:sym typeface="Courier New"/>
              </a:rPr>
              <a:t>             "name": "Valerie Irvine",</a:t>
            </a:r>
          </a:p>
          <a:p>
            <a:pPr marL="0" marR="0" lvl="0" indent="0" algn="l" rtl="0">
              <a:lnSpc>
                <a:spcPct val="100000"/>
              </a:lnSpc>
              <a:spcBef>
                <a:spcPts val="0"/>
              </a:spcBef>
              <a:spcAft>
                <a:spcPts val="0"/>
              </a:spcAft>
              <a:buClr>
                <a:schemeClr val="lt1"/>
              </a:buClr>
              <a:buSzPct val="25000"/>
              <a:buFont typeface="Courier New"/>
              <a:buNone/>
            </a:pPr>
            <a:r>
              <a:rPr lang="en-US" sz="1800" b="1" i="0" u="none" strike="noStrike" cap="none">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1800" b="1" i="0" u="none" strike="noStrike" cap="none">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1800" b="1" i="0" u="none" strike="noStrike" cap="none">
                <a:solidFill>
                  <a:schemeClr val="lt1"/>
                </a:solidFill>
                <a:latin typeface="Courier New"/>
                <a:ea typeface="Courier New"/>
                <a:cs typeface="Courier New"/>
                <a:sym typeface="Courier New"/>
              </a:rPr>
              <a:t>Leahculver</a:t>
            </a:r>
          </a:p>
          <a:p>
            <a:pPr marL="0" marR="0" lvl="0" indent="0" algn="l" rtl="0">
              <a:lnSpc>
                <a:spcPct val="100000"/>
              </a:lnSpc>
              <a:spcBef>
                <a:spcPts val="0"/>
              </a:spcBef>
              <a:spcAft>
                <a:spcPts val="0"/>
              </a:spcAft>
              <a:buClr>
                <a:schemeClr val="lt1"/>
              </a:buClr>
              <a:buSzPct val="25000"/>
              <a:buFont typeface="Courier New"/>
              <a:buNone/>
            </a:pPr>
            <a:r>
              <a:rPr lang="en-US" sz="1800" b="1" i="0" u="none" strike="noStrike" cap="none">
                <a:solidFill>
                  <a:schemeClr val="lt1"/>
                </a:solidFill>
                <a:latin typeface="Courier New"/>
                <a:ea typeface="Courier New"/>
                <a:cs typeface="Courier New"/>
                <a:sym typeface="Courier New"/>
              </a:rPr>
              <a:t>   @jazzychad I just bought one .__._</a:t>
            </a:r>
          </a:p>
          <a:p>
            <a:pPr marL="0" marR="0" lvl="0" indent="0" algn="l" rtl="0">
              <a:lnSpc>
                <a:spcPct val="100000"/>
              </a:lnSpc>
              <a:spcBef>
                <a:spcPts val="0"/>
              </a:spcBef>
              <a:spcAft>
                <a:spcPts val="0"/>
              </a:spcAft>
              <a:buClr>
                <a:schemeClr val="lt1"/>
              </a:buClr>
              <a:buSzPct val="25000"/>
              <a:buFont typeface="Courier New"/>
              <a:buNone/>
            </a:pPr>
            <a:r>
              <a:rPr lang="en-US" sz="1800" b="1" i="0" u="none" strike="noStrike" cap="none">
                <a:solidFill>
                  <a:schemeClr val="lt1"/>
                </a:solidFill>
                <a:latin typeface="Courier New"/>
                <a:ea typeface="Courier New"/>
                <a:cs typeface="Courier New"/>
                <a:sym typeface="Courier New"/>
              </a:rPr>
              <a:t>Valeriei</a:t>
            </a:r>
          </a:p>
          <a:p>
            <a:pPr marL="0" marR="0" lvl="0" indent="0" algn="l" rtl="0">
              <a:lnSpc>
                <a:spcPct val="100000"/>
              </a:lnSpc>
              <a:spcBef>
                <a:spcPts val="0"/>
              </a:spcBef>
              <a:spcAft>
                <a:spcPts val="0"/>
              </a:spcAft>
              <a:buClr>
                <a:schemeClr val="lt1"/>
              </a:buClr>
              <a:buSzPct val="25000"/>
              <a:buFont typeface="Courier New"/>
              <a:buNone/>
            </a:pPr>
            <a:r>
              <a:rPr lang="en-US" sz="1800" b="1" i="0" u="none" strike="noStrike" cap="none">
                <a:solidFill>
                  <a:schemeClr val="lt1"/>
                </a:solidFill>
                <a:latin typeface="Courier New"/>
                <a:ea typeface="Courier New"/>
                <a:cs typeface="Courier New"/>
                <a:sym typeface="Courier New"/>
              </a:rPr>
              <a:t>   RT @WSJ: Big employers like Google, AT&amp;amp;T are h</a:t>
            </a:r>
          </a:p>
          <a:p>
            <a:pPr marL="0" marR="0" lvl="0" indent="0" algn="l" rtl="0">
              <a:lnSpc>
                <a:spcPct val="100000"/>
              </a:lnSpc>
              <a:spcBef>
                <a:spcPts val="0"/>
              </a:spcBef>
              <a:spcAft>
                <a:spcPts val="0"/>
              </a:spcAft>
              <a:buClr>
                <a:schemeClr val="lt1"/>
              </a:buClr>
              <a:buSzPct val="25000"/>
              <a:buFont typeface="Courier New"/>
              <a:buNone/>
            </a:pPr>
            <a:r>
              <a:rPr lang="en-US" sz="1800" b="1" i="0" u="none" strike="noStrike" cap="none">
                <a:solidFill>
                  <a:schemeClr val="lt1"/>
                </a:solidFill>
                <a:latin typeface="Courier New"/>
                <a:ea typeface="Courier New"/>
                <a:cs typeface="Courier New"/>
                <a:sym typeface="Courier New"/>
              </a:rPr>
              <a:t>Ericbollens</a:t>
            </a:r>
          </a:p>
          <a:p>
            <a:pPr marL="0" marR="0" lvl="0" indent="0" algn="l" rtl="0">
              <a:lnSpc>
                <a:spcPct val="100000"/>
              </a:lnSpc>
              <a:spcBef>
                <a:spcPts val="0"/>
              </a:spcBef>
              <a:spcAft>
                <a:spcPts val="0"/>
              </a:spcAft>
              <a:buClr>
                <a:schemeClr val="lt1"/>
              </a:buClr>
              <a:buSzPct val="25000"/>
              <a:buFont typeface="Courier New"/>
              <a:buNone/>
            </a:pPr>
            <a:r>
              <a:rPr lang="en-US" sz="1800" b="1" i="0" u="none" strike="noStrike" cap="none">
                <a:solidFill>
                  <a:schemeClr val="lt1"/>
                </a:solidFill>
                <a:latin typeface="Courier New"/>
                <a:ea typeface="Courier New"/>
                <a:cs typeface="Courier New"/>
                <a:sym typeface="Courier New"/>
              </a:rPr>
              <a:t>   RT @lukew: sneak peek: my LONG take on the good &amp;a</a:t>
            </a:r>
          </a:p>
          <a:p>
            <a:pPr marL="0" marR="0" lvl="0" indent="0" algn="l" rtl="0">
              <a:lnSpc>
                <a:spcPct val="100000"/>
              </a:lnSpc>
              <a:spcBef>
                <a:spcPts val="0"/>
              </a:spcBef>
              <a:spcAft>
                <a:spcPts val="0"/>
              </a:spcAft>
              <a:buClr>
                <a:schemeClr val="lt1"/>
              </a:buClr>
              <a:buSzPct val="25000"/>
              <a:buFont typeface="Courier New"/>
              <a:buNone/>
            </a:pPr>
            <a:r>
              <a:rPr lang="en-US" sz="1800" b="1" i="0" u="none" strike="noStrike" cap="none">
                <a:solidFill>
                  <a:schemeClr val="lt1"/>
                </a:solidFill>
                <a:latin typeface="Courier New"/>
                <a:ea typeface="Courier New"/>
                <a:cs typeface="Courier New"/>
                <a:sym typeface="Courier New"/>
              </a:rPr>
              <a:t>halherzog </a:t>
            </a:r>
          </a:p>
          <a:p>
            <a:pPr marL="0" marR="0" lvl="0" indent="0" algn="l" rtl="0">
              <a:lnSpc>
                <a:spcPct val="100000"/>
              </a:lnSpc>
              <a:spcBef>
                <a:spcPts val="0"/>
              </a:spcBef>
              <a:spcAft>
                <a:spcPts val="0"/>
              </a:spcAft>
              <a:buClr>
                <a:schemeClr val="lt1"/>
              </a:buClr>
              <a:buSzPct val="25000"/>
              <a:buFont typeface="Courier New"/>
              <a:buNone/>
            </a:pPr>
            <a:r>
              <a:rPr lang="en-US" sz="1800" b="1" i="0" u="none" strike="noStrike" cap="none">
                <a:solidFill>
                  <a:schemeClr val="lt1"/>
                </a:solidFill>
                <a:latin typeface="Courier New"/>
                <a:ea typeface="Courier New"/>
                <a:cs typeface="Courier New"/>
                <a:sym typeface="Courier New"/>
              </a:rPr>
              <a:t>  Learning Objects is 10. We had a cake with the LO,</a:t>
            </a:r>
          </a:p>
        </p:txBody>
      </p:sp>
      <p:sp>
        <p:nvSpPr>
          <p:cNvPr id="649" name="Shape 649"/>
          <p:cNvSpPr txBox="1"/>
          <p:nvPr/>
        </p:nvSpPr>
        <p:spPr>
          <a:xfrm>
            <a:off x="12265025" y="292100"/>
            <a:ext cx="3530599"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ourier New"/>
              <a:buNone/>
            </a:pPr>
            <a:r>
              <a:rPr lang="en-US" sz="3400" b="0" i="0" u="none" strike="noStrike" cap="none">
                <a:solidFill>
                  <a:srgbClr val="FFFF00"/>
                </a:solidFill>
                <a:latin typeface="Courier New"/>
                <a:ea typeface="Courier New"/>
                <a:cs typeface="Courier New"/>
                <a:sym typeface="Courier New"/>
              </a:rPr>
              <a:t>twitter2.py</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653"/>
        <p:cNvGrpSpPr/>
        <p:nvPr/>
      </p:nvGrpSpPr>
      <p:grpSpPr>
        <a:xfrm>
          <a:off x="0" y="0"/>
          <a:ext cx="0" cy="0"/>
          <a:chOff x="0" y="0"/>
          <a:chExt cx="0" cy="0"/>
        </a:xfrm>
      </p:grpSpPr>
      <p:pic>
        <p:nvPicPr>
          <p:cNvPr id="654" name="Shape 654"/>
          <p:cNvPicPr preferRelativeResize="0"/>
          <p:nvPr/>
        </p:nvPicPr>
        <p:blipFill rotWithShape="1">
          <a:blip r:embed="rId3">
            <a:alphaModFix/>
          </a:blip>
          <a:srcRect/>
          <a:stretch/>
        </p:blipFill>
        <p:spPr>
          <a:xfrm>
            <a:off x="1916111" y="0"/>
            <a:ext cx="12422186" cy="9093199"/>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658"/>
        <p:cNvGrpSpPr/>
        <p:nvPr/>
      </p:nvGrpSpPr>
      <p:grpSpPr>
        <a:xfrm>
          <a:off x="0" y="0"/>
          <a:ext cx="0" cy="0"/>
          <a:chOff x="0" y="0"/>
          <a:chExt cx="0" cy="0"/>
        </a:xfrm>
      </p:grpSpPr>
      <p:pic>
        <p:nvPicPr>
          <p:cNvPr id="659" name="Shape 659"/>
          <p:cNvPicPr preferRelativeResize="0"/>
          <p:nvPr/>
        </p:nvPicPr>
        <p:blipFill rotWithShape="1">
          <a:blip r:embed="rId3">
            <a:alphaModFix/>
          </a:blip>
          <a:srcRect/>
          <a:stretch/>
        </p:blipFill>
        <p:spPr>
          <a:xfrm>
            <a:off x="1916111" y="0"/>
            <a:ext cx="12422186" cy="9093199"/>
          </a:xfrm>
          <a:prstGeom prst="rect">
            <a:avLst/>
          </a:prstGeom>
          <a:noFill/>
          <a:ln>
            <a:noFill/>
          </a:ln>
        </p:spPr>
      </p:pic>
      <p:sp>
        <p:nvSpPr>
          <p:cNvPr id="660" name="Shape 660"/>
          <p:cNvSpPr txBox="1"/>
          <p:nvPr/>
        </p:nvSpPr>
        <p:spPr>
          <a:xfrm>
            <a:off x="1800225" y="4095750"/>
            <a:ext cx="14211300" cy="2832000"/>
          </a:xfrm>
          <a:prstGeom prst="rect">
            <a:avLst/>
          </a:prstGeom>
          <a:solidFill>
            <a:srgbClr val="0000FF"/>
          </a:solid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3600" b="0" i="0" u="none" strike="noStrike" cap="none">
                <a:solidFill>
                  <a:schemeClr val="lt1"/>
                </a:solidFill>
                <a:latin typeface="Courier New"/>
                <a:ea typeface="Courier New"/>
                <a:cs typeface="Courier New"/>
                <a:sym typeface="Courier New"/>
              </a:rPr>
              <a:t>def oauth() :</a:t>
            </a:r>
          </a:p>
          <a:p>
            <a:pPr marL="0" marR="0" lvl="0" indent="0" algn="l" rtl="0">
              <a:lnSpc>
                <a:spcPct val="100000"/>
              </a:lnSpc>
              <a:spcBef>
                <a:spcPts val="0"/>
              </a:spcBef>
              <a:spcAft>
                <a:spcPts val="0"/>
              </a:spcAft>
              <a:buClr>
                <a:schemeClr val="lt1"/>
              </a:buClr>
              <a:buSzPct val="25000"/>
              <a:buFont typeface="Courier New"/>
              <a:buNone/>
            </a:pPr>
            <a:r>
              <a:rPr lang="en-US" sz="3600" b="0" i="0" u="none" strike="noStrike" cap="none">
                <a:solidFill>
                  <a:schemeClr val="lt1"/>
                </a:solidFill>
                <a:latin typeface="Courier New"/>
                <a:ea typeface="Courier New"/>
                <a:cs typeface="Courier New"/>
                <a:sym typeface="Courier New"/>
              </a:rPr>
              <a:t>    return { "consumer_key" : "h7Lu...Ng",</a:t>
            </a:r>
          </a:p>
          <a:p>
            <a:pPr marL="0" marR="0" lvl="0" indent="0" algn="l" rtl="0">
              <a:lnSpc>
                <a:spcPct val="100000"/>
              </a:lnSpc>
              <a:spcBef>
                <a:spcPts val="0"/>
              </a:spcBef>
              <a:spcAft>
                <a:spcPts val="0"/>
              </a:spcAft>
              <a:buClr>
                <a:schemeClr val="lt1"/>
              </a:buClr>
              <a:buSzPct val="25000"/>
              <a:buFont typeface="Courier New"/>
              <a:buNone/>
            </a:pPr>
            <a:r>
              <a:rPr lang="en-US" sz="3600" b="0" i="0" u="none" strike="noStrike" cap="none">
                <a:solidFill>
                  <a:schemeClr val="lt1"/>
                </a:solidFill>
                <a:latin typeface="Courier New"/>
                <a:ea typeface="Courier New"/>
                <a:cs typeface="Courier New"/>
                <a:sym typeface="Courier New"/>
              </a:rPr>
              <a:t>        "consumer_secret" : "dNKenAC3New...mmn7Q",</a:t>
            </a:r>
          </a:p>
          <a:p>
            <a:pPr marL="0" marR="0" lvl="0" indent="0" algn="l" rtl="0">
              <a:lnSpc>
                <a:spcPct val="100000"/>
              </a:lnSpc>
              <a:spcBef>
                <a:spcPts val="0"/>
              </a:spcBef>
              <a:spcAft>
                <a:spcPts val="0"/>
              </a:spcAft>
              <a:buClr>
                <a:schemeClr val="lt1"/>
              </a:buClr>
              <a:buSzPct val="25000"/>
              <a:buFont typeface="Courier New"/>
              <a:buNone/>
            </a:pPr>
            <a:r>
              <a:rPr lang="en-US" sz="3600" b="0" i="0" u="none" strike="noStrike" cap="none">
                <a:solidFill>
                  <a:schemeClr val="lt1"/>
                </a:solidFill>
                <a:latin typeface="Courier New"/>
                <a:ea typeface="Courier New"/>
                <a:cs typeface="Courier New"/>
                <a:sym typeface="Courier New"/>
              </a:rPr>
              <a:t>        "token_key" : "10185562-ein2...P4GEQQOSGI",</a:t>
            </a:r>
          </a:p>
          <a:p>
            <a:pPr marL="0" marR="0" lvl="0" indent="0" algn="l" rtl="0">
              <a:lnSpc>
                <a:spcPct val="100000"/>
              </a:lnSpc>
              <a:spcBef>
                <a:spcPts val="0"/>
              </a:spcBef>
              <a:spcAft>
                <a:spcPts val="0"/>
              </a:spcAft>
              <a:buClr>
                <a:schemeClr val="lt1"/>
              </a:buClr>
              <a:buSzPct val="25000"/>
              <a:buFont typeface="Courier New"/>
              <a:buNone/>
            </a:pPr>
            <a:r>
              <a:rPr lang="en-US" sz="3600" b="0" i="0" u="none" strike="noStrike" cap="none">
                <a:solidFill>
                  <a:schemeClr val="lt1"/>
                </a:solidFill>
                <a:latin typeface="Courier New"/>
                <a:ea typeface="Courier New"/>
                <a:cs typeface="Courier New"/>
                <a:sym typeface="Courier New"/>
              </a:rPr>
              <a:t>        "token_secret" : "H0ycCFemmwyf1...qoIpBo" }</a:t>
            </a:r>
          </a:p>
        </p:txBody>
      </p:sp>
      <p:sp>
        <p:nvSpPr>
          <p:cNvPr id="661" name="Shape 661"/>
          <p:cNvSpPr txBox="1"/>
          <p:nvPr/>
        </p:nvSpPr>
        <p:spPr>
          <a:xfrm>
            <a:off x="13839825" y="4095750"/>
            <a:ext cx="2171700" cy="558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ourier New"/>
              <a:buNone/>
            </a:pPr>
            <a:r>
              <a:rPr lang="en-US" sz="3000" b="0" i="0" u="none" strike="noStrike" cap="none">
                <a:solidFill>
                  <a:srgbClr val="FFFF00"/>
                </a:solidFill>
                <a:latin typeface="Courier New"/>
                <a:ea typeface="Courier New"/>
                <a:cs typeface="Courier New"/>
                <a:sym typeface="Courier New"/>
              </a:rPr>
              <a:t>hidden.py</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665"/>
        <p:cNvGrpSpPr/>
        <p:nvPr/>
      </p:nvGrpSpPr>
      <p:grpSpPr>
        <a:xfrm>
          <a:off x="0" y="0"/>
          <a:ext cx="0" cy="0"/>
          <a:chOff x="0" y="0"/>
          <a:chExt cx="0" cy="0"/>
        </a:xfrm>
      </p:grpSpPr>
      <p:pic>
        <p:nvPicPr>
          <p:cNvPr id="666" name="Shape 666"/>
          <p:cNvPicPr preferRelativeResize="0"/>
          <p:nvPr/>
        </p:nvPicPr>
        <p:blipFill rotWithShape="1">
          <a:blip r:embed="rId3">
            <a:alphaModFix/>
          </a:blip>
          <a:srcRect/>
          <a:stretch/>
        </p:blipFill>
        <p:spPr>
          <a:xfrm>
            <a:off x="1935161" y="-1586"/>
            <a:ext cx="12422186" cy="9091612"/>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670"/>
        <p:cNvGrpSpPr/>
        <p:nvPr/>
      </p:nvGrpSpPr>
      <p:grpSpPr>
        <a:xfrm>
          <a:off x="0" y="0"/>
          <a:ext cx="0" cy="0"/>
          <a:chOff x="0" y="0"/>
          <a:chExt cx="0" cy="0"/>
        </a:xfrm>
      </p:grpSpPr>
      <p:sp>
        <p:nvSpPr>
          <p:cNvPr id="671" name="Shape 671"/>
          <p:cNvSpPr txBox="1"/>
          <p:nvPr/>
        </p:nvSpPr>
        <p:spPr>
          <a:xfrm>
            <a:off x="409575" y="539750"/>
            <a:ext cx="18478500" cy="43942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a:solidFill>
                  <a:schemeClr val="lt1"/>
                </a:solidFill>
                <a:latin typeface="Courier New"/>
                <a:ea typeface="Courier New"/>
                <a:cs typeface="Courier New"/>
                <a:sym typeface="Courier New"/>
              </a:rPr>
              <a:t>import urllib</a:t>
            </a:r>
          </a:p>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a:solidFill>
                  <a:schemeClr val="lt1"/>
                </a:solidFill>
                <a:latin typeface="Courier New"/>
                <a:ea typeface="Courier New"/>
                <a:cs typeface="Courier New"/>
                <a:sym typeface="Courier New"/>
              </a:rPr>
              <a:t>import oauth</a:t>
            </a:r>
          </a:p>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a:solidFill>
                  <a:schemeClr val="lt1"/>
                </a:solidFill>
                <a:latin typeface="Courier New"/>
                <a:ea typeface="Courier New"/>
                <a:cs typeface="Courier New"/>
                <a:sym typeface="Courier New"/>
              </a:rPr>
              <a:t>import hidden</a:t>
            </a:r>
          </a:p>
          <a:p>
            <a:pPr marL="0" marR="0" lvl="0" indent="0" algn="ctr" rtl="0">
              <a:lnSpc>
                <a:spcPct val="100000"/>
              </a:lnSpc>
              <a:spcBef>
                <a:spcPts val="0"/>
              </a:spcBef>
              <a:spcAft>
                <a:spcPts val="0"/>
              </a:spcAft>
              <a:buNone/>
            </a:pPr>
            <a:endParaRPr sz="2200" b="1"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a:solidFill>
                  <a:schemeClr val="lt1"/>
                </a:solidFill>
                <a:latin typeface="Courier New"/>
                <a:ea typeface="Courier New"/>
                <a:cs typeface="Courier New"/>
                <a:sym typeface="Courier New"/>
              </a:rPr>
              <a:t>def augment(url, parameters) :</a:t>
            </a:r>
          </a:p>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a:solidFill>
                  <a:schemeClr val="lt1"/>
                </a:solidFill>
                <a:latin typeface="Courier New"/>
                <a:ea typeface="Courier New"/>
                <a:cs typeface="Courier New"/>
                <a:sym typeface="Courier New"/>
              </a:rPr>
              <a:t>    secrets = hidden.oauth()</a:t>
            </a:r>
          </a:p>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a:solidFill>
                  <a:schemeClr val="lt1"/>
                </a:solidFill>
                <a:latin typeface="Courier New"/>
                <a:ea typeface="Courier New"/>
                <a:cs typeface="Courier New"/>
                <a:sym typeface="Courier New"/>
              </a:rPr>
              <a:t>    consumer = oauth.OAuthConsumer(secrets['consumer_key'], secrets['consumer_secret'])</a:t>
            </a:r>
          </a:p>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a:solidFill>
                  <a:schemeClr val="lt1"/>
                </a:solidFill>
                <a:latin typeface="Courier New"/>
                <a:ea typeface="Courier New"/>
                <a:cs typeface="Courier New"/>
                <a:sym typeface="Courier New"/>
              </a:rPr>
              <a:t>    token = oauth.OAuthToken(secrets['token_key'],secrets['token_secret'])</a:t>
            </a:r>
          </a:p>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a:solidFill>
                  <a:schemeClr val="lt1"/>
                </a:solidFill>
                <a:latin typeface="Courier New"/>
                <a:ea typeface="Courier New"/>
                <a:cs typeface="Courier New"/>
                <a:sym typeface="Courier New"/>
              </a:rPr>
              <a:t>    oauth_request = oauth.OAuthRequest.from_consumer_and_token(consumer,</a:t>
            </a:r>
          </a:p>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a:solidFill>
                  <a:schemeClr val="lt1"/>
                </a:solidFill>
                <a:latin typeface="Courier New"/>
                <a:ea typeface="Courier New"/>
                <a:cs typeface="Courier New"/>
                <a:sym typeface="Courier New"/>
              </a:rPr>
              <a:t>         token=token, http_method='GET', http_url=url, parameters=parameters)</a:t>
            </a:r>
          </a:p>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a:solidFill>
                  <a:schemeClr val="lt1"/>
                </a:solidFill>
                <a:latin typeface="Courier New"/>
                <a:ea typeface="Courier New"/>
                <a:cs typeface="Courier New"/>
                <a:sym typeface="Courier New"/>
              </a:rPr>
              <a:t>    oauth_request.sign_request(oauth.OAuthSignatureMethod_HMAC_SHA1(), consumer, token)</a:t>
            </a:r>
          </a:p>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a:solidFill>
                  <a:schemeClr val="lt1"/>
                </a:solidFill>
                <a:latin typeface="Courier New"/>
                <a:ea typeface="Courier New"/>
                <a:cs typeface="Courier New"/>
                <a:sym typeface="Courier New"/>
              </a:rPr>
              <a:t>    return oauth_request.to_url()</a:t>
            </a:r>
          </a:p>
        </p:txBody>
      </p:sp>
      <p:sp>
        <p:nvSpPr>
          <p:cNvPr id="672" name="Shape 672"/>
          <p:cNvSpPr txBox="1"/>
          <p:nvPr/>
        </p:nvSpPr>
        <p:spPr>
          <a:xfrm>
            <a:off x="13928725" y="323850"/>
            <a:ext cx="1943100" cy="5588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ourier New"/>
              <a:buNone/>
            </a:pPr>
            <a:r>
              <a:rPr lang="en-US" sz="3000" b="0" i="0" u="none" strike="noStrike" cap="none">
                <a:solidFill>
                  <a:srgbClr val="FFFF00"/>
                </a:solidFill>
                <a:latin typeface="Courier New"/>
                <a:ea typeface="Courier New"/>
                <a:cs typeface="Courier New"/>
                <a:sym typeface="Courier New"/>
              </a:rPr>
              <a:t>twurl.py</a:t>
            </a:r>
          </a:p>
        </p:txBody>
      </p:sp>
      <p:sp>
        <p:nvSpPr>
          <p:cNvPr id="673" name="Shape 673"/>
          <p:cNvSpPr txBox="1"/>
          <p:nvPr/>
        </p:nvSpPr>
        <p:spPr>
          <a:xfrm>
            <a:off x="863600" y="6026150"/>
            <a:ext cx="14517687" cy="23876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ourier New"/>
              <a:buNone/>
            </a:pPr>
            <a:r>
              <a:rPr lang="en-US" sz="3000" b="1" i="0" u="none" strike="noStrike" cap="none">
                <a:solidFill>
                  <a:srgbClr val="FF00FF"/>
                </a:solidFill>
                <a:latin typeface="Courier New"/>
                <a:ea typeface="Courier New"/>
                <a:cs typeface="Courier New"/>
                <a:sym typeface="Courier New"/>
              </a:rPr>
              <a:t>https://api.twitter.com/1.1/statuses/user_timeline.json?count=2</a:t>
            </a:r>
            <a:r>
              <a:rPr lang="en-US" sz="3000" b="1" i="0" u="none" strike="noStrike" cap="none">
                <a:solidFill>
                  <a:srgbClr val="00FF00"/>
                </a:solidFill>
                <a:latin typeface="Courier New"/>
                <a:ea typeface="Courier New"/>
                <a:cs typeface="Courier New"/>
                <a:sym typeface="Courier New"/>
              </a:rPr>
              <a:t>&amp;oauth_version=1.0&amp;oauth_token=101...SGI</a:t>
            </a:r>
            <a:r>
              <a:rPr lang="en-US" sz="3000" b="1" i="0" u="none" strike="noStrike" cap="none">
                <a:solidFill>
                  <a:srgbClr val="FF00FF"/>
                </a:solidFill>
                <a:latin typeface="Courier New"/>
                <a:ea typeface="Courier New"/>
                <a:cs typeface="Courier New"/>
                <a:sym typeface="Courier New"/>
              </a:rPr>
              <a:t>&amp;screen_name=drchuck</a:t>
            </a:r>
            <a:r>
              <a:rPr lang="en-US" sz="3000" b="1" i="0" u="none" strike="noStrike" cap="none">
                <a:solidFill>
                  <a:srgbClr val="00FF00"/>
                </a:solidFill>
                <a:latin typeface="Courier New"/>
                <a:ea typeface="Courier New"/>
                <a:cs typeface="Courier New"/>
                <a:sym typeface="Courier New"/>
              </a:rPr>
              <a:t>&amp;oauth_nonce=09239679&amp;oauth_timestamp=1380395644&amp;oauth_signature=rLK...BoD&amp;oauth_consumer_key=h7Lu...GNg&amp;oauth_signature_method=HMAC-SHA1</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677"/>
        <p:cNvGrpSpPr/>
        <p:nvPr/>
      </p:nvGrpSpPr>
      <p:grpSpPr>
        <a:xfrm>
          <a:off x="0" y="0"/>
          <a:ext cx="0" cy="0"/>
          <a:chOff x="0" y="0"/>
          <a:chExt cx="0" cy="0"/>
        </a:xfrm>
      </p:grpSpPr>
      <p:sp>
        <p:nvSpPr>
          <p:cNvPr id="678" name="Shape 678"/>
          <p:cNvSpPr txBox="1">
            <a:spLocks noGrp="1"/>
          </p:cNvSpPr>
          <p:nvPr>
            <p:ph type="title"/>
          </p:nvPr>
        </p:nvSpPr>
        <p:spPr>
          <a:xfrm>
            <a:off x="1155700" y="241300"/>
            <a:ext cx="13931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a:solidFill>
                  <a:srgbClr val="FFD966"/>
                </a:solidFill>
                <a:latin typeface="Arial" charset="0"/>
                <a:ea typeface="Arial" charset="0"/>
                <a:cs typeface="Arial" charset="0"/>
                <a:sym typeface="Cabin"/>
              </a:rPr>
              <a:t>Summary</a:t>
            </a:r>
          </a:p>
        </p:txBody>
      </p:sp>
      <p:sp>
        <p:nvSpPr>
          <p:cNvPr id="679" name="Shape 679"/>
          <p:cNvSpPr txBox="1">
            <a:spLocks noGrp="1"/>
          </p:cNvSpPr>
          <p:nvPr>
            <p:ph type="body" idx="1"/>
          </p:nvPr>
        </p:nvSpPr>
        <p:spPr>
          <a:xfrm>
            <a:off x="1155700" y="2603500"/>
            <a:ext cx="13931900" cy="5702299"/>
          </a:xfrm>
          <a:prstGeom prst="rect">
            <a:avLst/>
          </a:prstGeom>
          <a:noFill/>
          <a:ln>
            <a:noFill/>
          </a:ln>
        </p:spPr>
        <p:txBody>
          <a:bodyPr lIns="38100" tIns="38100" rIns="38100" bIns="38100" anchor="ctr" anchorCtr="0">
            <a:noAutofit/>
          </a:bodyPr>
          <a:lstStyle/>
          <a:p>
            <a:pPr marL="457200" marR="0" lvl="0" indent="-457200" algn="l" rtl="0">
              <a:lnSpc>
                <a:spcPct val="100000"/>
              </a:lnSpc>
              <a:spcBef>
                <a:spcPts val="0"/>
              </a:spcBef>
              <a:spcAft>
                <a:spcPts val="1000"/>
              </a:spcAft>
              <a:buSzPct val="100000"/>
              <a:buFont typeface="Cabin"/>
            </a:pPr>
            <a:r>
              <a:rPr lang="en-US" sz="3600" u="none" strike="noStrike" cap="none">
                <a:solidFill>
                  <a:schemeClr val="lt1"/>
                </a:solidFill>
                <a:latin typeface="Arial" charset="0"/>
                <a:ea typeface="Arial" charset="0"/>
                <a:cs typeface="Arial" charset="0"/>
                <a:sym typeface="Cabin"/>
              </a:rPr>
              <a:t>Service Oriented Architecture - allows an application to be broken into parts and distributed across a network </a:t>
            </a:r>
          </a:p>
          <a:p>
            <a:pPr marL="457200" marR="0" lvl="0" indent="-457200" algn="l" rtl="0">
              <a:lnSpc>
                <a:spcPct val="100000"/>
              </a:lnSpc>
              <a:spcBef>
                <a:spcPts val="3500"/>
              </a:spcBef>
              <a:spcAft>
                <a:spcPts val="1000"/>
              </a:spcAft>
              <a:buSzPct val="100000"/>
              <a:buFont typeface="Cabin"/>
            </a:pPr>
            <a:r>
              <a:rPr lang="en-US" sz="3600" u="none" strike="noStrike" cap="none">
                <a:solidFill>
                  <a:schemeClr val="lt1"/>
                </a:solidFill>
                <a:latin typeface="Arial" charset="0"/>
                <a:ea typeface="Arial" charset="0"/>
                <a:cs typeface="Arial" charset="0"/>
                <a:sym typeface="Cabin"/>
              </a:rPr>
              <a:t>An Application Program Interface (API) is a contract for interaction</a:t>
            </a:r>
          </a:p>
          <a:p>
            <a:pPr marL="457200" marR="0" lvl="0" indent="-457200" algn="l" rtl="0">
              <a:lnSpc>
                <a:spcPct val="100000"/>
              </a:lnSpc>
              <a:spcBef>
                <a:spcPts val="3500"/>
              </a:spcBef>
              <a:spcAft>
                <a:spcPts val="1000"/>
              </a:spcAft>
              <a:buSzPct val="100000"/>
              <a:buFont typeface="Cabin"/>
            </a:pPr>
            <a:r>
              <a:rPr lang="en-US" sz="3600" u="none" strike="noStrike" cap="none">
                <a:solidFill>
                  <a:schemeClr val="lt1"/>
                </a:solidFill>
                <a:latin typeface="Arial" charset="0"/>
                <a:ea typeface="Arial" charset="0"/>
                <a:cs typeface="Arial" charset="0"/>
                <a:sym typeface="Cabin"/>
              </a:rPr>
              <a:t>Web Services provide infrastructure for applications cooperating (an API) over a network - SOAP and REST are two styles of web services</a:t>
            </a:r>
          </a:p>
          <a:p>
            <a:pPr marL="457200" marR="0" lvl="0" indent="-457200" algn="l" rtl="0">
              <a:lnSpc>
                <a:spcPct val="100000"/>
              </a:lnSpc>
              <a:spcBef>
                <a:spcPts val="3500"/>
              </a:spcBef>
              <a:spcAft>
                <a:spcPts val="1000"/>
              </a:spcAft>
              <a:buSzPct val="100000"/>
              <a:buFont typeface="Cabin"/>
            </a:pPr>
            <a:r>
              <a:rPr lang="en-US" sz="3600" u="none" strike="noStrike" cap="none">
                <a:solidFill>
                  <a:schemeClr val="lt1"/>
                </a:solidFill>
                <a:latin typeface="Arial" charset="0"/>
                <a:ea typeface="Arial" charset="0"/>
                <a:cs typeface="Arial" charset="0"/>
                <a:sym typeface="Cabin"/>
              </a:rPr>
              <a:t>XML and JSON are serialization formats</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683"/>
        <p:cNvGrpSpPr/>
        <p:nvPr/>
      </p:nvGrpSpPr>
      <p:grpSpPr>
        <a:xfrm>
          <a:off x="0" y="0"/>
          <a:ext cx="0" cy="0"/>
          <a:chOff x="0" y="0"/>
          <a:chExt cx="0" cy="0"/>
        </a:xfrm>
      </p:grpSpPr>
      <p:sp>
        <p:nvSpPr>
          <p:cNvPr id="684" name="Shape 684"/>
          <p:cNvSpPr txBox="1">
            <a:spLocks noGrp="1"/>
          </p:cNvSpPr>
          <p:nvPr>
            <p:ph type="title"/>
          </p:nvPr>
        </p:nvSpPr>
        <p:spPr>
          <a:xfrm>
            <a:off x="1155700" y="241300"/>
            <a:ext cx="13932000" cy="811500"/>
          </a:xfrm>
          <a:prstGeom prst="rect">
            <a:avLst/>
          </a:prstGeom>
        </p:spPr>
        <p:txBody>
          <a:bodyPr lIns="91425" tIns="91425" rIns="91425" bIns="91425" anchor="ctr" anchorCtr="0">
            <a:noAutofit/>
          </a:bodyPr>
          <a:lstStyle/>
          <a:p>
            <a:pPr lvl="0" rtl="0">
              <a:spcBef>
                <a:spcPts val="0"/>
              </a:spcBef>
              <a:buNone/>
            </a:pPr>
            <a:r>
              <a:rPr lang="en-US" sz="3600">
                <a:solidFill>
                  <a:srgbClr val="FFFF00"/>
                </a:solidFill>
              </a:rPr>
              <a:t>Acknowledgements / Contributions</a:t>
            </a:r>
          </a:p>
        </p:txBody>
      </p:sp>
      <p:sp>
        <p:nvSpPr>
          <p:cNvPr id="685" name="Shape 685"/>
          <p:cNvSpPr txBox="1">
            <a:spLocks noGrp="1"/>
          </p:cNvSpPr>
          <p:nvPr>
            <p:ph type="body" idx="1"/>
          </p:nvPr>
        </p:nvSpPr>
        <p:spPr>
          <a:xfrm>
            <a:off x="1155700" y="2603500"/>
            <a:ext cx="13932000" cy="5702399"/>
          </a:xfrm>
          <a:prstGeom prst="rect">
            <a:avLst/>
          </a:prstGeom>
        </p:spPr>
        <p:txBody>
          <a:bodyPr lIns="91425" tIns="91425" rIns="91425" bIns="91425" anchor="ctr" anchorCtr="0">
            <a:noAutofit/>
          </a:bodyPr>
          <a:lstStyle/>
          <a:p>
            <a:pPr lvl="0" rtl="0">
              <a:spcBef>
                <a:spcPts val="0"/>
              </a:spcBef>
              <a:buNone/>
            </a:pPr>
            <a:endParaRPr/>
          </a:p>
        </p:txBody>
      </p:sp>
      <p:sp>
        <p:nvSpPr>
          <p:cNvPr id="686" name="Shape 686"/>
          <p:cNvSpPr txBox="1"/>
          <p:nvPr/>
        </p:nvSpPr>
        <p:spPr>
          <a:xfrm>
            <a:off x="1206100" y="1381725"/>
            <a:ext cx="6797699" cy="7082699"/>
          </a:xfrm>
          <a:prstGeom prst="rect">
            <a:avLst/>
          </a:prstGeom>
          <a:noFill/>
          <a:ln>
            <a:noFill/>
          </a:ln>
        </p:spPr>
        <p:txBody>
          <a:bodyPr lIns="91425" tIns="91425" rIns="91425" bIns="91425" anchor="t" anchorCtr="0">
            <a:noAutofit/>
          </a:bodyPr>
          <a:lstStyle/>
          <a:p>
            <a:pPr lvl="0" rtl="0">
              <a:spcBef>
                <a:spcPts val="0"/>
              </a:spcBef>
              <a:buNone/>
            </a:pPr>
            <a:r>
              <a:rPr lang="en-US" sz="1800">
                <a:solidFill>
                  <a:srgbClr val="FFFFFF"/>
                </a:solidFill>
              </a:rPr>
              <a:t>Thes slide are Copyright 2010-  Charles R. Severance (</a:t>
            </a:r>
            <a:r>
              <a:rPr lang="en-US" sz="1800" u="sng">
                <a:solidFill>
                  <a:srgbClr val="FFFF00"/>
                </a:solidFill>
                <a:hlinkClick r:id="rId3"/>
              </a:rPr>
              <a:t>www.dr-chuck.com</a:t>
            </a:r>
            <a:r>
              <a:rPr lang="en-US" sz="1800">
                <a:solidFill>
                  <a:srgbClr val="FFFFFF"/>
                </a:solidFill>
              </a:rPr>
              <a:t>) of the University of Michigan School of Information and </a:t>
            </a:r>
            <a:r>
              <a:rPr lang="en-US" sz="1800" u="sng">
                <a:solidFill>
                  <a:srgbClr val="FFFF00"/>
                </a:solidFill>
                <a:hlinkClick r:id="rId4"/>
              </a:rPr>
              <a:t>open.umich.edu</a:t>
            </a:r>
            <a:r>
              <a:rPr lang="en-US" sz="1800">
                <a:solidFill>
                  <a:srgbClr val="FFFF00"/>
                </a:solidFill>
              </a:rPr>
              <a:t> </a:t>
            </a:r>
            <a:r>
              <a:rPr lang="en-US" sz="1800">
                <a:solidFill>
                  <a:srgbClr val="FFFFFF"/>
                </a:solidFill>
              </a:rPr>
              <a:t>and made available under a Creative Commons Attribution 4.0 License.  Please maintain this last slide in all copies of the document to comply with the attribution requirements of the license.  If you make a change, feel free to add your name and organization to the list of contributors on this page as you republish the materials.</a:t>
            </a:r>
          </a:p>
          <a:p>
            <a:pPr lvl="0" rtl="0">
              <a:spcBef>
                <a:spcPts val="0"/>
              </a:spcBef>
              <a:buNone/>
            </a:pPr>
            <a:endParaRPr sz="1800">
              <a:solidFill>
                <a:srgbClr val="FFFFFF"/>
              </a:solidFill>
            </a:endParaRPr>
          </a:p>
          <a:p>
            <a:pPr lvl="0" rtl="0">
              <a:spcBef>
                <a:spcPts val="0"/>
              </a:spcBef>
              <a:buNone/>
            </a:pPr>
            <a:r>
              <a:rPr lang="en-US" sz="1800">
                <a:solidFill>
                  <a:srgbClr val="FFFFFF"/>
                </a:solidFill>
              </a:rPr>
              <a:t>Initial Development: Charles Severance, University of Michigan School of Information</a:t>
            </a:r>
          </a:p>
          <a:p>
            <a:pPr lvl="0" rtl="0">
              <a:spcBef>
                <a:spcPts val="0"/>
              </a:spcBef>
              <a:buNone/>
            </a:pPr>
            <a:endParaRPr sz="1800">
              <a:solidFill>
                <a:srgbClr val="FFFFFF"/>
              </a:solidFill>
            </a:endParaRPr>
          </a:p>
          <a:p>
            <a:pPr lvl="0" rtl="0">
              <a:spcBef>
                <a:spcPts val="0"/>
              </a:spcBef>
              <a:buNone/>
            </a:pPr>
            <a:r>
              <a:rPr lang="en-US" sz="1800">
                <a:solidFill>
                  <a:srgbClr val="FFFFFF"/>
                </a:solidFill>
              </a:rPr>
              <a:t>… Insert new Contributors here</a:t>
            </a:r>
          </a:p>
        </p:txBody>
      </p:sp>
      <p:pic>
        <p:nvPicPr>
          <p:cNvPr id="687" name="Shape 687"/>
          <p:cNvPicPr preferRelativeResize="0"/>
          <p:nvPr/>
        </p:nvPicPr>
        <p:blipFill rotWithShape="1">
          <a:blip r:embed="rId5">
            <a:alphaModFix/>
          </a:blip>
          <a:srcRect/>
          <a:stretch/>
        </p:blipFill>
        <p:spPr>
          <a:xfrm>
            <a:off x="437900" y="134650"/>
            <a:ext cx="1024800" cy="1024800"/>
          </a:xfrm>
          <a:prstGeom prst="rect">
            <a:avLst/>
          </a:prstGeom>
          <a:noFill/>
          <a:ln>
            <a:noFill/>
          </a:ln>
        </p:spPr>
      </p:pic>
      <p:pic>
        <p:nvPicPr>
          <p:cNvPr id="688" name="Shape 688"/>
          <p:cNvPicPr preferRelativeResize="0"/>
          <p:nvPr/>
        </p:nvPicPr>
        <p:blipFill rotWithShape="1">
          <a:blip r:embed="rId6">
            <a:alphaModFix/>
          </a:blip>
          <a:srcRect/>
          <a:stretch/>
        </p:blipFill>
        <p:spPr>
          <a:xfrm>
            <a:off x="13897687" y="312850"/>
            <a:ext cx="1968599" cy="668400"/>
          </a:xfrm>
          <a:prstGeom prst="rect">
            <a:avLst/>
          </a:prstGeom>
          <a:noFill/>
          <a:ln>
            <a:noFill/>
          </a:ln>
        </p:spPr>
      </p:pic>
      <p:sp>
        <p:nvSpPr>
          <p:cNvPr id="689" name="Shape 689"/>
          <p:cNvSpPr txBox="1"/>
          <p:nvPr/>
        </p:nvSpPr>
        <p:spPr>
          <a:xfrm>
            <a:off x="8704400" y="1512200"/>
            <a:ext cx="6797699" cy="7082699"/>
          </a:xfrm>
          <a:prstGeom prst="rect">
            <a:avLst/>
          </a:prstGeom>
          <a:noFill/>
          <a:ln>
            <a:noFill/>
          </a:ln>
        </p:spPr>
        <p:txBody>
          <a:bodyPr lIns="91425" tIns="91425" rIns="91425" bIns="91425" anchor="t" anchorCtr="0">
            <a:noAutofit/>
          </a:bodyPr>
          <a:lstStyle/>
          <a:p>
            <a:pPr lvl="0" rtl="0">
              <a:spcBef>
                <a:spcPts val="0"/>
              </a:spcBef>
              <a:buNone/>
            </a:pPr>
            <a:r>
              <a:rPr lang="en-US" sz="1800">
                <a:solidFill>
                  <a:srgbClr val="FFFFFF"/>
                </a:solidFill>
              </a:rPr>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Shape 256"/>
          <p:cNvSpPr txBox="1">
            <a:spLocks noGrp="1"/>
          </p:cNvSpPr>
          <p:nvPr>
            <p:ph type="title"/>
          </p:nvPr>
        </p:nvSpPr>
        <p:spPr>
          <a:xfrm>
            <a:off x="1155700" y="241300"/>
            <a:ext cx="13931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D966"/>
                </a:solidFill>
                <a:latin typeface="Arial" charset="0"/>
                <a:ea typeface="Arial" charset="0"/>
                <a:cs typeface="Arial" charset="0"/>
                <a:sym typeface="Cabin"/>
              </a:rPr>
              <a:t>XML </a:t>
            </a:r>
            <a:r>
              <a:rPr lang="en-US" sz="7600" b="1" i="0" u="none" strike="noStrike" cap="none">
                <a:solidFill>
                  <a:srgbClr val="FFD966"/>
                </a:solidFill>
                <a:latin typeface="Arial"/>
                <a:ea typeface="Arial"/>
                <a:cs typeface="Arial"/>
                <a:sym typeface="Arial"/>
              </a:rPr>
              <a:t>“</a:t>
            </a:r>
            <a:r>
              <a:rPr lang="en-US" sz="7600" u="none" strike="noStrike" cap="none">
                <a:solidFill>
                  <a:srgbClr val="FFD966"/>
                </a:solidFill>
                <a:latin typeface="Arial" charset="0"/>
                <a:ea typeface="Arial" charset="0"/>
                <a:cs typeface="Arial" charset="0"/>
                <a:sym typeface="Cabin"/>
              </a:rPr>
              <a:t>Elements</a:t>
            </a:r>
            <a:r>
              <a:rPr lang="en-US" sz="7600" b="1" i="0" u="none" strike="noStrike" cap="none">
                <a:solidFill>
                  <a:srgbClr val="FFD966"/>
                </a:solidFill>
                <a:latin typeface="Arial"/>
                <a:ea typeface="Arial"/>
                <a:cs typeface="Arial"/>
                <a:sym typeface="Arial"/>
              </a:rPr>
              <a:t>”</a:t>
            </a:r>
            <a:r>
              <a:rPr lang="en-US" sz="7600" u="none" strike="noStrike" cap="none">
                <a:solidFill>
                  <a:srgbClr val="FFD966"/>
                </a:solidFill>
                <a:latin typeface="Arial" charset="0"/>
                <a:ea typeface="Arial" charset="0"/>
                <a:cs typeface="Arial" charset="0"/>
                <a:sym typeface="Cabin"/>
              </a:rPr>
              <a:t> (or Nodes)</a:t>
            </a:r>
          </a:p>
        </p:txBody>
      </p:sp>
      <p:sp>
        <p:nvSpPr>
          <p:cNvPr id="257" name="Shape 257"/>
          <p:cNvSpPr txBox="1">
            <a:spLocks noGrp="1"/>
          </p:cNvSpPr>
          <p:nvPr>
            <p:ph type="body" idx="1"/>
          </p:nvPr>
        </p:nvSpPr>
        <p:spPr>
          <a:xfrm>
            <a:off x="1155700" y="2603500"/>
            <a:ext cx="4775200" cy="5702299"/>
          </a:xfrm>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rgbClr val="FFFF00"/>
              </a:buClr>
              <a:buSzPct val="171000"/>
              <a:buFont typeface="Cabin"/>
              <a:buChar char="•"/>
            </a:pPr>
            <a:r>
              <a:rPr lang="en-US" sz="3600" u="none" strike="noStrike" cap="none">
                <a:solidFill>
                  <a:srgbClr val="FFFF00"/>
                </a:solidFill>
                <a:latin typeface="Arial" charset="0"/>
                <a:ea typeface="Arial" charset="0"/>
                <a:cs typeface="Arial" charset="0"/>
                <a:sym typeface="Cabin"/>
              </a:rPr>
              <a:t>Simple Element</a:t>
            </a:r>
          </a:p>
          <a:p>
            <a:pPr marL="749300" marR="0" lvl="0" indent="-533400" algn="l" rtl="0">
              <a:lnSpc>
                <a:spcPct val="100000"/>
              </a:lnSpc>
              <a:spcBef>
                <a:spcPts val="3500"/>
              </a:spcBef>
              <a:spcAft>
                <a:spcPts val="0"/>
              </a:spcAft>
              <a:buClr>
                <a:srgbClr val="FF00FF"/>
              </a:buClr>
              <a:buSzPct val="171000"/>
              <a:buFont typeface="Cabin"/>
              <a:buChar char="•"/>
            </a:pPr>
            <a:r>
              <a:rPr lang="en-US" sz="3600" u="none" strike="noStrike" cap="none">
                <a:solidFill>
                  <a:srgbClr val="FF00FF"/>
                </a:solidFill>
                <a:latin typeface="Arial" charset="0"/>
                <a:ea typeface="Arial" charset="0"/>
                <a:cs typeface="Arial" charset="0"/>
                <a:sym typeface="Cabin"/>
              </a:rPr>
              <a:t>Complex Element</a:t>
            </a:r>
          </a:p>
        </p:txBody>
      </p:sp>
      <p:sp>
        <p:nvSpPr>
          <p:cNvPr id="258" name="Shape 258"/>
          <p:cNvSpPr txBox="1"/>
          <p:nvPr/>
        </p:nvSpPr>
        <p:spPr>
          <a:xfrm>
            <a:off x="7316786" y="2228850"/>
            <a:ext cx="7295999" cy="65786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4000" u="none" strike="noStrike" cap="none">
                <a:solidFill>
                  <a:srgbClr val="00FF00"/>
                </a:solidFill>
                <a:latin typeface="Arial" charset="0"/>
                <a:ea typeface="Arial" charset="0"/>
                <a:cs typeface="Arial" charset="0"/>
                <a:sym typeface="Cabin"/>
              </a:rPr>
              <a:t>&lt;people&gt;</a:t>
            </a:r>
          </a:p>
          <a:p>
            <a:pPr marL="0" marR="0" lvl="0" indent="0" algn="l" rtl="0">
              <a:lnSpc>
                <a:spcPct val="100000"/>
              </a:lnSpc>
              <a:spcBef>
                <a:spcPts val="0"/>
              </a:spcBef>
              <a:spcAft>
                <a:spcPts val="0"/>
              </a:spcAft>
              <a:buClr>
                <a:srgbClr val="00FF00"/>
              </a:buClr>
              <a:buSzPct val="25000"/>
              <a:buFont typeface="Cabin"/>
              <a:buNone/>
            </a:pPr>
            <a:r>
              <a:rPr lang="en-US" sz="4000" u="none" strike="noStrike" cap="none">
                <a:solidFill>
                  <a:srgbClr val="00FF00"/>
                </a:solidFill>
                <a:latin typeface="Arial" charset="0"/>
                <a:ea typeface="Arial" charset="0"/>
                <a:cs typeface="Arial" charset="0"/>
                <a:sym typeface="Cabin"/>
              </a:rPr>
              <a:t>    &lt;person&gt;</a:t>
            </a:r>
          </a:p>
          <a:p>
            <a:pPr marL="0" marR="0" lvl="0" indent="0" algn="l" rtl="0">
              <a:lnSpc>
                <a:spcPct val="100000"/>
              </a:lnSpc>
              <a:spcBef>
                <a:spcPts val="0"/>
              </a:spcBef>
              <a:spcAft>
                <a:spcPts val="0"/>
              </a:spcAft>
              <a:buClr>
                <a:srgbClr val="00FF00"/>
              </a:buClr>
              <a:buSzPct val="25000"/>
              <a:buFont typeface="Cabin"/>
              <a:buNone/>
            </a:pPr>
            <a:r>
              <a:rPr lang="en-US" sz="4000" u="none" strike="noStrike" cap="none">
                <a:solidFill>
                  <a:srgbClr val="00FF00"/>
                </a:solidFill>
                <a:latin typeface="Arial" charset="0"/>
                <a:ea typeface="Arial" charset="0"/>
                <a:cs typeface="Arial" charset="0"/>
                <a:sym typeface="Cabin"/>
              </a:rPr>
              <a:t>       </a:t>
            </a:r>
            <a:r>
              <a:rPr lang="en-US" sz="4000" u="none" strike="noStrike" cap="none">
                <a:solidFill>
                  <a:srgbClr val="FFFF00"/>
                </a:solidFill>
                <a:latin typeface="Arial" charset="0"/>
                <a:ea typeface="Arial" charset="0"/>
                <a:cs typeface="Arial" charset="0"/>
                <a:sym typeface="Cabin"/>
              </a:rPr>
              <a:t>&lt;name&gt;Chuck&lt;/name&gt;</a:t>
            </a:r>
          </a:p>
          <a:p>
            <a:pPr marL="0" marR="0" lvl="0" indent="0" algn="l" rtl="0">
              <a:lnSpc>
                <a:spcPct val="100000"/>
              </a:lnSpc>
              <a:spcBef>
                <a:spcPts val="0"/>
              </a:spcBef>
              <a:spcAft>
                <a:spcPts val="0"/>
              </a:spcAft>
              <a:buClr>
                <a:srgbClr val="FFFF00"/>
              </a:buClr>
              <a:buSzPct val="25000"/>
              <a:buFont typeface="Cabin"/>
              <a:buNone/>
            </a:pPr>
            <a:r>
              <a:rPr lang="en-US" sz="4000" u="none" strike="noStrike" cap="none">
                <a:solidFill>
                  <a:srgbClr val="FFFF00"/>
                </a:solidFill>
                <a:latin typeface="Arial" charset="0"/>
                <a:ea typeface="Arial" charset="0"/>
                <a:cs typeface="Arial" charset="0"/>
                <a:sym typeface="Cabin"/>
              </a:rPr>
              <a:t>       &lt;phone&gt;303 4456&lt;/phone&gt;</a:t>
            </a:r>
          </a:p>
          <a:p>
            <a:pPr marL="0" marR="0" lvl="0" indent="0" algn="l" rtl="0">
              <a:lnSpc>
                <a:spcPct val="100000"/>
              </a:lnSpc>
              <a:spcBef>
                <a:spcPts val="0"/>
              </a:spcBef>
              <a:spcAft>
                <a:spcPts val="0"/>
              </a:spcAft>
              <a:buClr>
                <a:srgbClr val="00FF00"/>
              </a:buClr>
              <a:buSzPct val="25000"/>
              <a:buFont typeface="Cabin"/>
              <a:buNone/>
            </a:pPr>
            <a:r>
              <a:rPr lang="en-US" sz="4000" u="none" strike="noStrike" cap="none">
                <a:solidFill>
                  <a:srgbClr val="00FF00"/>
                </a:solidFill>
                <a:latin typeface="Arial" charset="0"/>
                <a:ea typeface="Arial" charset="0"/>
                <a:cs typeface="Arial" charset="0"/>
                <a:sym typeface="Cabin"/>
              </a:rPr>
              <a:t>    &lt;/person&gt;</a:t>
            </a:r>
          </a:p>
          <a:p>
            <a:pPr marL="0" marR="0" lvl="0" indent="0" algn="l" rtl="0">
              <a:lnSpc>
                <a:spcPct val="100000"/>
              </a:lnSpc>
              <a:spcBef>
                <a:spcPts val="0"/>
              </a:spcBef>
              <a:spcAft>
                <a:spcPts val="0"/>
              </a:spcAft>
              <a:buClr>
                <a:srgbClr val="FF00FF"/>
              </a:buClr>
              <a:buSzPct val="25000"/>
              <a:buFont typeface="Cabin"/>
              <a:buNone/>
            </a:pPr>
            <a:r>
              <a:rPr lang="en-US" sz="4000" u="none" strike="noStrike" cap="none">
                <a:solidFill>
                  <a:srgbClr val="FF00FF"/>
                </a:solidFill>
                <a:latin typeface="Arial" charset="0"/>
                <a:ea typeface="Arial" charset="0"/>
                <a:cs typeface="Arial" charset="0"/>
                <a:sym typeface="Cabin"/>
              </a:rPr>
              <a:t>    &lt;person&gt;</a:t>
            </a:r>
          </a:p>
          <a:p>
            <a:pPr marL="0" marR="0" lvl="0" indent="0" algn="l" rtl="0">
              <a:lnSpc>
                <a:spcPct val="100000"/>
              </a:lnSpc>
              <a:spcBef>
                <a:spcPts val="0"/>
              </a:spcBef>
              <a:spcAft>
                <a:spcPts val="0"/>
              </a:spcAft>
              <a:buClr>
                <a:srgbClr val="FF00FF"/>
              </a:buClr>
              <a:buSzPct val="25000"/>
              <a:buFont typeface="Cabin"/>
              <a:buNone/>
            </a:pPr>
            <a:r>
              <a:rPr lang="en-US" sz="4000" u="none" strike="noStrike" cap="none">
                <a:solidFill>
                  <a:srgbClr val="FF00FF"/>
                </a:solidFill>
                <a:latin typeface="Arial" charset="0"/>
                <a:ea typeface="Arial" charset="0"/>
                <a:cs typeface="Arial" charset="0"/>
                <a:sym typeface="Cabin"/>
              </a:rPr>
              <a:t>       &lt;name&gt;Noah&lt;/name&gt;</a:t>
            </a:r>
          </a:p>
          <a:p>
            <a:pPr marL="0" marR="0" lvl="0" indent="0" algn="l" rtl="0">
              <a:lnSpc>
                <a:spcPct val="100000"/>
              </a:lnSpc>
              <a:spcBef>
                <a:spcPts val="0"/>
              </a:spcBef>
              <a:spcAft>
                <a:spcPts val="0"/>
              </a:spcAft>
              <a:buClr>
                <a:srgbClr val="FF00FF"/>
              </a:buClr>
              <a:buSzPct val="25000"/>
              <a:buFont typeface="Cabin"/>
              <a:buNone/>
            </a:pPr>
            <a:r>
              <a:rPr lang="en-US" sz="4000" u="none" strike="noStrike" cap="none">
                <a:solidFill>
                  <a:srgbClr val="FF00FF"/>
                </a:solidFill>
                <a:latin typeface="Arial" charset="0"/>
                <a:ea typeface="Arial" charset="0"/>
                <a:cs typeface="Arial" charset="0"/>
                <a:sym typeface="Cabin"/>
              </a:rPr>
              <a:t>       &lt;phone&gt;622 7421&lt;/phone&gt;</a:t>
            </a:r>
          </a:p>
          <a:p>
            <a:pPr marL="0" marR="0" lvl="0" indent="0" algn="l" rtl="0">
              <a:lnSpc>
                <a:spcPct val="100000"/>
              </a:lnSpc>
              <a:spcBef>
                <a:spcPts val="0"/>
              </a:spcBef>
              <a:spcAft>
                <a:spcPts val="0"/>
              </a:spcAft>
              <a:buClr>
                <a:srgbClr val="FF00FF"/>
              </a:buClr>
              <a:buSzPct val="25000"/>
              <a:buFont typeface="Cabin"/>
              <a:buNone/>
            </a:pPr>
            <a:r>
              <a:rPr lang="en-US" sz="4000" u="none" strike="noStrike" cap="none">
                <a:solidFill>
                  <a:srgbClr val="FF00FF"/>
                </a:solidFill>
                <a:latin typeface="Arial" charset="0"/>
                <a:ea typeface="Arial" charset="0"/>
                <a:cs typeface="Arial" charset="0"/>
                <a:sym typeface="Cabin"/>
              </a:rPr>
              <a:t>    &lt;/person&gt;</a:t>
            </a:r>
          </a:p>
          <a:p>
            <a:pPr marL="0" marR="0" lvl="0" indent="0" algn="l" rtl="0">
              <a:lnSpc>
                <a:spcPct val="100000"/>
              </a:lnSpc>
              <a:spcBef>
                <a:spcPts val="0"/>
              </a:spcBef>
              <a:spcAft>
                <a:spcPts val="0"/>
              </a:spcAft>
              <a:buClr>
                <a:srgbClr val="00FF00"/>
              </a:buClr>
              <a:buSzPct val="25000"/>
              <a:buFont typeface="Cabin"/>
              <a:buNone/>
            </a:pPr>
            <a:r>
              <a:rPr lang="en-US" sz="4000" u="none" strike="noStrike" cap="none">
                <a:solidFill>
                  <a:srgbClr val="00FF00"/>
                </a:solidFill>
                <a:latin typeface="Arial" charset="0"/>
                <a:ea typeface="Arial" charset="0"/>
                <a:cs typeface="Arial" charset="0"/>
                <a:sym typeface="Cabin"/>
              </a:rPr>
              <a:t>&lt;/people&gt;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Shape 263"/>
          <p:cNvSpPr txBox="1">
            <a:spLocks noGrp="1"/>
          </p:cNvSpPr>
          <p:nvPr>
            <p:ph type="title"/>
          </p:nvPr>
        </p:nvSpPr>
        <p:spPr>
          <a:xfrm>
            <a:off x="1155700" y="1536700"/>
            <a:ext cx="13931900" cy="3086099"/>
          </a:xfrm>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XML</a:t>
            </a:r>
          </a:p>
        </p:txBody>
      </p:sp>
      <p:sp>
        <p:nvSpPr>
          <p:cNvPr id="264" name="Shape 264"/>
          <p:cNvSpPr txBox="1">
            <a:spLocks noGrp="1"/>
          </p:cNvSpPr>
          <p:nvPr>
            <p:ph type="body" idx="1"/>
          </p:nvPr>
        </p:nvSpPr>
        <p:spPr>
          <a:xfrm>
            <a:off x="1155700" y="4711700"/>
            <a:ext cx="13931900" cy="1054100"/>
          </a:xfrm>
          <a:prstGeom prst="rect">
            <a:avLst/>
          </a:prstGeom>
          <a:noFill/>
          <a:ln>
            <a:noFill/>
          </a:ln>
        </p:spPr>
        <p:txBody>
          <a:bodyPr lIns="38100" tIns="38100" rIns="38100" bIns="38100" anchor="t"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Marking up data to send across the network...</a:t>
            </a:r>
          </a:p>
        </p:txBody>
      </p:sp>
      <p:sp>
        <p:nvSpPr>
          <p:cNvPr id="265" name="Shape 265"/>
          <p:cNvSpPr txBox="1"/>
          <p:nvPr/>
        </p:nvSpPr>
        <p:spPr>
          <a:xfrm>
            <a:off x="4673600" y="8204200"/>
            <a:ext cx="68955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sng" strike="noStrike" cap="none">
                <a:solidFill>
                  <a:srgbClr val="FFFF00"/>
                </a:solidFill>
                <a:latin typeface="Arial" charset="0"/>
                <a:ea typeface="Arial" charset="0"/>
                <a:cs typeface="Arial" charset="0"/>
                <a:sym typeface="Cabin"/>
                <a:hlinkClick r:id="rId3"/>
              </a:rPr>
              <a:t>http://en.wikipedia.org/wiki/XML</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Shape 270"/>
          <p:cNvSpPr txBox="1">
            <a:spLocks noGrp="1"/>
          </p:cNvSpPr>
          <p:nvPr>
            <p:ph type="title"/>
          </p:nvPr>
        </p:nvSpPr>
        <p:spPr>
          <a:xfrm>
            <a:off x="1155700" y="241300"/>
            <a:ext cx="13931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eXtensible Markup Language</a:t>
            </a:r>
          </a:p>
        </p:txBody>
      </p:sp>
      <p:sp>
        <p:nvSpPr>
          <p:cNvPr id="271" name="Shape 271"/>
          <p:cNvSpPr txBox="1">
            <a:spLocks noGrp="1"/>
          </p:cNvSpPr>
          <p:nvPr>
            <p:ph type="body" idx="1"/>
          </p:nvPr>
        </p:nvSpPr>
        <p:spPr>
          <a:xfrm>
            <a:off x="1155700" y="2603500"/>
            <a:ext cx="13932000" cy="4260900"/>
          </a:xfrm>
          <a:prstGeom prst="rect">
            <a:avLst/>
          </a:prstGeom>
          <a:noFill/>
          <a:ln>
            <a:noFill/>
          </a:ln>
        </p:spPr>
        <p:txBody>
          <a:bodyPr lIns="38100" tIns="38100" rIns="38100" bIns="38100" anchor="ctr" anchorCtr="0">
            <a:noAutofit/>
          </a:bodyPr>
          <a:lstStyle/>
          <a:p>
            <a:pPr marL="457200" marR="0" lvl="0" indent="-457200" algn="l" rtl="0">
              <a:lnSpc>
                <a:spcPct val="100000"/>
              </a:lnSpc>
              <a:spcBef>
                <a:spcPts val="0"/>
              </a:spcBef>
              <a:spcAft>
                <a:spcPts val="1000"/>
              </a:spcAft>
              <a:buSzPct val="100000"/>
              <a:buFont typeface="Cabin"/>
            </a:pPr>
            <a:r>
              <a:rPr lang="en-US" sz="3600" u="none" strike="noStrike" cap="none">
                <a:solidFill>
                  <a:schemeClr val="lt1"/>
                </a:solidFill>
                <a:latin typeface="Arial" charset="0"/>
                <a:ea typeface="Arial" charset="0"/>
                <a:cs typeface="Arial" charset="0"/>
                <a:sym typeface="Cabin"/>
              </a:rPr>
              <a:t>Primary purpose is to help information systems </a:t>
            </a:r>
            <a:r>
              <a:rPr lang="en-US" sz="3600" u="none" strike="noStrike" cap="none">
                <a:solidFill>
                  <a:srgbClr val="00FF00"/>
                </a:solidFill>
                <a:latin typeface="Arial" charset="0"/>
                <a:ea typeface="Arial" charset="0"/>
                <a:cs typeface="Arial" charset="0"/>
                <a:sym typeface="Cabin"/>
              </a:rPr>
              <a:t>share structured data</a:t>
            </a:r>
          </a:p>
          <a:p>
            <a:pPr marL="457200" marR="0" lvl="0" indent="-457200" algn="l" rtl="0">
              <a:lnSpc>
                <a:spcPct val="100000"/>
              </a:lnSpc>
              <a:spcBef>
                <a:spcPts val="3500"/>
              </a:spcBef>
              <a:spcAft>
                <a:spcPts val="1000"/>
              </a:spcAft>
              <a:buSzPct val="100000"/>
              <a:buFont typeface="Cabin"/>
            </a:pPr>
            <a:r>
              <a:rPr lang="en-US" sz="3600" u="none" strike="noStrike" cap="none">
                <a:solidFill>
                  <a:schemeClr val="lt1"/>
                </a:solidFill>
                <a:latin typeface="Arial" charset="0"/>
                <a:ea typeface="Arial" charset="0"/>
                <a:cs typeface="Arial" charset="0"/>
                <a:sym typeface="Cabin"/>
              </a:rPr>
              <a:t>It started as a simplified subset of the Standard Generalized Markup Language (SGML), and is designed to be relatively human-legible</a:t>
            </a:r>
          </a:p>
        </p:txBody>
      </p:sp>
      <p:sp>
        <p:nvSpPr>
          <p:cNvPr id="272" name="Shape 272"/>
          <p:cNvSpPr txBox="1"/>
          <p:nvPr/>
        </p:nvSpPr>
        <p:spPr>
          <a:xfrm>
            <a:off x="4736025" y="8204200"/>
            <a:ext cx="67451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sng" strike="noStrike" cap="none">
                <a:solidFill>
                  <a:srgbClr val="FFFF00"/>
                </a:solidFill>
                <a:latin typeface="Arial" charset="0"/>
                <a:ea typeface="Arial" charset="0"/>
                <a:cs typeface="Arial" charset="0"/>
                <a:sym typeface="Cabin"/>
                <a:hlinkClick r:id="rId3"/>
              </a:rPr>
              <a:t>http://en.wikipedia.org/wiki/XML</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Shape 277"/>
          <p:cNvSpPr txBox="1">
            <a:spLocks noGrp="1"/>
          </p:cNvSpPr>
          <p:nvPr>
            <p:ph type="title"/>
          </p:nvPr>
        </p:nvSpPr>
        <p:spPr>
          <a:xfrm>
            <a:off x="1155700" y="241300"/>
            <a:ext cx="13931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D966"/>
                </a:solidFill>
                <a:latin typeface="Arial" charset="0"/>
                <a:ea typeface="Arial" charset="0"/>
                <a:cs typeface="Arial" charset="0"/>
                <a:sym typeface="Cabin"/>
              </a:rPr>
              <a:t>XML Basics</a:t>
            </a:r>
          </a:p>
        </p:txBody>
      </p:sp>
      <p:sp>
        <p:nvSpPr>
          <p:cNvPr id="278" name="Shape 278"/>
          <p:cNvSpPr txBox="1">
            <a:spLocks noGrp="1"/>
          </p:cNvSpPr>
          <p:nvPr>
            <p:ph type="body" idx="1"/>
          </p:nvPr>
        </p:nvSpPr>
        <p:spPr>
          <a:xfrm>
            <a:off x="1155700" y="2603500"/>
            <a:ext cx="4597399" cy="5702299"/>
          </a:xfrm>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rgbClr val="00FF00"/>
              </a:buClr>
              <a:buSzPct val="171000"/>
              <a:buFont typeface="Cabin"/>
              <a:buChar char="•"/>
            </a:pPr>
            <a:r>
              <a:rPr lang="en-US" sz="3600" u="none" strike="noStrike" cap="none">
                <a:solidFill>
                  <a:srgbClr val="00FF00"/>
                </a:solidFill>
                <a:latin typeface="Arial" charset="0"/>
                <a:ea typeface="Arial" charset="0"/>
                <a:cs typeface="Arial" charset="0"/>
                <a:sym typeface="Cabin"/>
              </a:rPr>
              <a:t>Start Tag</a:t>
            </a:r>
          </a:p>
          <a:p>
            <a:pPr marL="749300" marR="0" lvl="0" indent="-533400" algn="l" rtl="0">
              <a:lnSpc>
                <a:spcPct val="100000"/>
              </a:lnSpc>
              <a:spcBef>
                <a:spcPts val="3500"/>
              </a:spcBef>
              <a:spcAft>
                <a:spcPts val="0"/>
              </a:spcAft>
              <a:buClr>
                <a:srgbClr val="FFFF00"/>
              </a:buClr>
              <a:buSzPct val="171000"/>
              <a:buFont typeface="Cabin"/>
              <a:buChar char="•"/>
            </a:pPr>
            <a:r>
              <a:rPr lang="en-US" sz="3600" u="none" strike="noStrike" cap="none">
                <a:solidFill>
                  <a:srgbClr val="FFFF00"/>
                </a:solidFill>
                <a:latin typeface="Arial" charset="0"/>
                <a:ea typeface="Arial" charset="0"/>
                <a:cs typeface="Arial" charset="0"/>
                <a:sym typeface="Cabin"/>
              </a:rPr>
              <a:t>End Tag</a:t>
            </a:r>
          </a:p>
          <a:p>
            <a:pPr marL="749300" marR="0" lvl="0" indent="-533400" algn="l" rtl="0">
              <a:lnSpc>
                <a:spcPct val="100000"/>
              </a:lnSpc>
              <a:spcBef>
                <a:spcPts val="3500"/>
              </a:spcBef>
              <a:spcAft>
                <a:spcPts val="0"/>
              </a:spcAft>
              <a:buClr>
                <a:schemeClr val="lt1"/>
              </a:buClr>
              <a:buSzPct val="171000"/>
              <a:buFont typeface="Cabin"/>
              <a:buChar char="•"/>
            </a:pPr>
            <a:r>
              <a:rPr lang="en-US" sz="3600" u="none" strike="noStrike" cap="none">
                <a:solidFill>
                  <a:schemeClr val="lt1"/>
                </a:solidFill>
                <a:latin typeface="Arial" charset="0"/>
                <a:ea typeface="Arial" charset="0"/>
                <a:cs typeface="Arial" charset="0"/>
                <a:sym typeface="Cabin"/>
              </a:rPr>
              <a:t>Text Content</a:t>
            </a:r>
          </a:p>
          <a:p>
            <a:pPr marL="749300" marR="0" lvl="0" indent="-533400" algn="l" rtl="0">
              <a:lnSpc>
                <a:spcPct val="100000"/>
              </a:lnSpc>
              <a:spcBef>
                <a:spcPts val="3500"/>
              </a:spcBef>
              <a:spcAft>
                <a:spcPts val="0"/>
              </a:spcAft>
              <a:buClr>
                <a:srgbClr val="FF7F00"/>
              </a:buClr>
              <a:buSzPct val="171000"/>
              <a:buFont typeface="Cabin"/>
              <a:buChar char="•"/>
            </a:pPr>
            <a:r>
              <a:rPr lang="en-US" sz="3600" u="none" strike="noStrike" cap="none">
                <a:solidFill>
                  <a:srgbClr val="FF7F00"/>
                </a:solidFill>
                <a:latin typeface="Arial" charset="0"/>
                <a:ea typeface="Arial" charset="0"/>
                <a:cs typeface="Arial" charset="0"/>
                <a:sym typeface="Cabin"/>
              </a:rPr>
              <a:t>Attribute</a:t>
            </a:r>
          </a:p>
          <a:p>
            <a:pPr marL="749300" marR="0" lvl="0" indent="-533400" algn="l" rtl="0">
              <a:lnSpc>
                <a:spcPct val="100000"/>
              </a:lnSpc>
              <a:spcBef>
                <a:spcPts val="3500"/>
              </a:spcBef>
              <a:spcAft>
                <a:spcPts val="0"/>
              </a:spcAft>
              <a:buClr>
                <a:srgbClr val="FF00FF"/>
              </a:buClr>
              <a:buSzPct val="171000"/>
              <a:buFont typeface="Cabin"/>
              <a:buChar char="•"/>
            </a:pPr>
            <a:r>
              <a:rPr lang="en-US" sz="3600" u="none" strike="noStrike" cap="none">
                <a:solidFill>
                  <a:srgbClr val="FF00FF"/>
                </a:solidFill>
                <a:latin typeface="Arial" charset="0"/>
                <a:ea typeface="Arial" charset="0"/>
                <a:cs typeface="Arial" charset="0"/>
                <a:sym typeface="Cabin"/>
              </a:rPr>
              <a:t>Self Closing Tag</a:t>
            </a:r>
          </a:p>
        </p:txBody>
      </p:sp>
      <p:sp>
        <p:nvSpPr>
          <p:cNvPr id="279" name="Shape 279"/>
          <p:cNvSpPr txBox="1"/>
          <p:nvPr/>
        </p:nvSpPr>
        <p:spPr>
          <a:xfrm>
            <a:off x="8332774" y="3136900"/>
            <a:ext cx="6394799" cy="4635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4500" u="none" strike="noStrike" cap="none">
                <a:solidFill>
                  <a:srgbClr val="00FF00"/>
                </a:solidFill>
                <a:latin typeface="Arial" charset="0"/>
                <a:ea typeface="Arial" charset="0"/>
                <a:cs typeface="Arial" charset="0"/>
                <a:sym typeface="Cabin"/>
              </a:rPr>
              <a:t>&lt;person&gt;</a:t>
            </a:r>
          </a:p>
          <a:p>
            <a:pPr marL="0" marR="0" lvl="0" indent="0" algn="l" rtl="0">
              <a:lnSpc>
                <a:spcPct val="100000"/>
              </a:lnSpc>
              <a:spcBef>
                <a:spcPts val="0"/>
              </a:spcBef>
              <a:spcAft>
                <a:spcPts val="0"/>
              </a:spcAft>
              <a:buClr>
                <a:schemeClr val="lt1"/>
              </a:buClr>
              <a:buSzPct val="25000"/>
              <a:buFont typeface="Cabin"/>
              <a:buNone/>
            </a:pPr>
            <a:r>
              <a:rPr lang="en-US" sz="4500" u="none" strike="noStrike" cap="none">
                <a:solidFill>
                  <a:schemeClr val="lt1"/>
                </a:solidFill>
                <a:latin typeface="Arial" charset="0"/>
                <a:ea typeface="Arial" charset="0"/>
                <a:cs typeface="Arial" charset="0"/>
                <a:sym typeface="Cabin"/>
              </a:rPr>
              <a:t>  </a:t>
            </a:r>
            <a:r>
              <a:rPr lang="en-US" sz="4500" u="none" strike="noStrike" cap="none">
                <a:solidFill>
                  <a:srgbClr val="00FF00"/>
                </a:solidFill>
                <a:latin typeface="Arial" charset="0"/>
                <a:ea typeface="Arial" charset="0"/>
                <a:cs typeface="Arial" charset="0"/>
                <a:sym typeface="Cabin"/>
              </a:rPr>
              <a:t>&lt;name&gt;</a:t>
            </a:r>
            <a:r>
              <a:rPr lang="en-US" sz="4500" u="none" strike="noStrike" cap="none">
                <a:solidFill>
                  <a:schemeClr val="lt1"/>
                </a:solidFill>
                <a:latin typeface="Arial" charset="0"/>
                <a:ea typeface="Arial" charset="0"/>
                <a:cs typeface="Arial" charset="0"/>
                <a:sym typeface="Cabin"/>
              </a:rPr>
              <a:t>Chuck</a:t>
            </a:r>
            <a:r>
              <a:rPr lang="en-US" sz="4500" u="none" strike="noStrike" cap="none">
                <a:solidFill>
                  <a:srgbClr val="FFFF00"/>
                </a:solidFill>
                <a:latin typeface="Arial" charset="0"/>
                <a:ea typeface="Arial" charset="0"/>
                <a:cs typeface="Arial" charset="0"/>
                <a:sym typeface="Cabin"/>
              </a:rPr>
              <a:t>&lt;/name&gt;</a:t>
            </a:r>
          </a:p>
          <a:p>
            <a:pPr marL="0" marR="0" lvl="0" indent="0" algn="l" rtl="0">
              <a:lnSpc>
                <a:spcPct val="100000"/>
              </a:lnSpc>
              <a:spcBef>
                <a:spcPts val="0"/>
              </a:spcBef>
              <a:spcAft>
                <a:spcPts val="0"/>
              </a:spcAft>
              <a:buClr>
                <a:schemeClr val="lt1"/>
              </a:buClr>
              <a:buSzPct val="25000"/>
              <a:buFont typeface="Cabin"/>
              <a:buNone/>
            </a:pPr>
            <a:r>
              <a:rPr lang="en-US" sz="4500" u="none" strike="noStrike" cap="none">
                <a:solidFill>
                  <a:schemeClr val="lt1"/>
                </a:solidFill>
                <a:latin typeface="Arial" charset="0"/>
                <a:ea typeface="Arial" charset="0"/>
                <a:cs typeface="Arial" charset="0"/>
                <a:sym typeface="Cabin"/>
              </a:rPr>
              <a:t>  </a:t>
            </a:r>
            <a:r>
              <a:rPr lang="en-US" sz="4500" u="none" strike="noStrike" cap="none">
                <a:solidFill>
                  <a:srgbClr val="00FF00"/>
                </a:solidFill>
                <a:latin typeface="Arial" charset="0"/>
                <a:ea typeface="Arial" charset="0"/>
                <a:cs typeface="Arial" charset="0"/>
                <a:sym typeface="Cabin"/>
              </a:rPr>
              <a:t>&lt;phone </a:t>
            </a:r>
            <a:r>
              <a:rPr lang="en-US" sz="4500" u="none" strike="noStrike" cap="none">
                <a:solidFill>
                  <a:srgbClr val="FF7F00"/>
                </a:solidFill>
                <a:latin typeface="Arial" charset="0"/>
                <a:ea typeface="Arial" charset="0"/>
                <a:cs typeface="Arial" charset="0"/>
                <a:sym typeface="Cabin"/>
              </a:rPr>
              <a:t>type=</a:t>
            </a:r>
            <a:r>
              <a:rPr lang="en-US" sz="4500">
                <a:solidFill>
                  <a:srgbClr val="FF7F00"/>
                </a:solidFill>
              </a:rPr>
              <a:t>"</a:t>
            </a:r>
            <a:r>
              <a:rPr lang="en-US" sz="4500" u="none" strike="noStrike" cap="none">
                <a:solidFill>
                  <a:srgbClr val="FF7F00"/>
                </a:solidFill>
                <a:latin typeface="Arial" charset="0"/>
                <a:ea typeface="Arial" charset="0"/>
                <a:cs typeface="Arial" charset="0"/>
                <a:sym typeface="Cabin"/>
              </a:rPr>
              <a:t>intl</a:t>
            </a:r>
            <a:r>
              <a:rPr lang="en-US" sz="4500">
                <a:solidFill>
                  <a:srgbClr val="FF7F00"/>
                </a:solidFill>
              </a:rPr>
              <a:t>"</a:t>
            </a:r>
            <a:r>
              <a:rPr lang="en-US" sz="4500" u="none" strike="noStrike" cap="none">
                <a:solidFill>
                  <a:srgbClr val="00FF00"/>
                </a:solidFill>
                <a:latin typeface="Arial" charset="0"/>
                <a:ea typeface="Arial" charset="0"/>
                <a:cs typeface="Arial" charset="0"/>
                <a:sym typeface="Cabin"/>
              </a:rPr>
              <a:t>&gt;</a:t>
            </a:r>
          </a:p>
          <a:p>
            <a:pPr marL="0" marR="0" lvl="0" indent="0" algn="l" rtl="0">
              <a:lnSpc>
                <a:spcPct val="100000"/>
              </a:lnSpc>
              <a:spcBef>
                <a:spcPts val="0"/>
              </a:spcBef>
              <a:spcAft>
                <a:spcPts val="0"/>
              </a:spcAft>
              <a:buClr>
                <a:schemeClr val="lt1"/>
              </a:buClr>
              <a:buSzPct val="25000"/>
              <a:buFont typeface="Cabin"/>
              <a:buNone/>
            </a:pPr>
            <a:r>
              <a:rPr lang="en-US" sz="4500" u="none" strike="noStrike" cap="none">
                <a:solidFill>
                  <a:schemeClr val="lt1"/>
                </a:solidFill>
                <a:latin typeface="Arial" charset="0"/>
                <a:ea typeface="Arial" charset="0"/>
                <a:cs typeface="Arial" charset="0"/>
                <a:sym typeface="Cabin"/>
              </a:rPr>
              <a:t>     +1 734 303 4456</a:t>
            </a:r>
          </a:p>
          <a:p>
            <a:pPr marL="0" marR="0" lvl="0" indent="0" algn="l" rtl="0">
              <a:lnSpc>
                <a:spcPct val="100000"/>
              </a:lnSpc>
              <a:spcBef>
                <a:spcPts val="0"/>
              </a:spcBef>
              <a:spcAft>
                <a:spcPts val="0"/>
              </a:spcAft>
              <a:buClr>
                <a:schemeClr val="lt1"/>
              </a:buClr>
              <a:buSzPct val="25000"/>
              <a:buFont typeface="Cabin"/>
              <a:buNone/>
            </a:pPr>
            <a:r>
              <a:rPr lang="en-US" sz="4500" u="none" strike="noStrike" cap="none">
                <a:solidFill>
                  <a:schemeClr val="lt1"/>
                </a:solidFill>
                <a:latin typeface="Arial" charset="0"/>
                <a:ea typeface="Arial" charset="0"/>
                <a:cs typeface="Arial" charset="0"/>
                <a:sym typeface="Cabin"/>
              </a:rPr>
              <a:t>   </a:t>
            </a:r>
            <a:r>
              <a:rPr lang="en-US" sz="4500" u="none" strike="noStrike" cap="none">
                <a:solidFill>
                  <a:srgbClr val="FFFF00"/>
                </a:solidFill>
                <a:latin typeface="Arial" charset="0"/>
                <a:ea typeface="Arial" charset="0"/>
                <a:cs typeface="Arial" charset="0"/>
                <a:sym typeface="Cabin"/>
              </a:rPr>
              <a:t>&lt;/phone&gt;</a:t>
            </a:r>
          </a:p>
          <a:p>
            <a:pPr marL="0" marR="0" lvl="0" indent="0" algn="l" rtl="0">
              <a:lnSpc>
                <a:spcPct val="100000"/>
              </a:lnSpc>
              <a:spcBef>
                <a:spcPts val="0"/>
              </a:spcBef>
              <a:spcAft>
                <a:spcPts val="0"/>
              </a:spcAft>
              <a:buClr>
                <a:schemeClr val="lt1"/>
              </a:buClr>
              <a:buSzPct val="25000"/>
              <a:buFont typeface="Cabin"/>
              <a:buNone/>
            </a:pPr>
            <a:r>
              <a:rPr lang="en-US" sz="4500" u="none" strike="noStrike" cap="none">
                <a:solidFill>
                  <a:schemeClr val="lt1"/>
                </a:solidFill>
                <a:latin typeface="Arial" charset="0"/>
                <a:ea typeface="Arial" charset="0"/>
                <a:cs typeface="Arial" charset="0"/>
                <a:sym typeface="Cabin"/>
              </a:rPr>
              <a:t>   </a:t>
            </a:r>
            <a:r>
              <a:rPr lang="en-US" sz="4500" u="none" strike="noStrike" cap="none">
                <a:solidFill>
                  <a:srgbClr val="FF00FF"/>
                </a:solidFill>
                <a:latin typeface="Arial" charset="0"/>
                <a:ea typeface="Arial" charset="0"/>
                <a:cs typeface="Arial" charset="0"/>
                <a:sym typeface="Cabin"/>
              </a:rPr>
              <a:t>&lt;email</a:t>
            </a:r>
            <a:r>
              <a:rPr lang="en-US" sz="4500" u="none" strike="noStrike" cap="none">
                <a:solidFill>
                  <a:schemeClr val="lt1"/>
                </a:solidFill>
                <a:latin typeface="Arial" charset="0"/>
                <a:ea typeface="Arial" charset="0"/>
                <a:cs typeface="Arial" charset="0"/>
                <a:sym typeface="Cabin"/>
              </a:rPr>
              <a:t> </a:t>
            </a:r>
            <a:r>
              <a:rPr lang="en-US" sz="4500" u="none" strike="noStrike" cap="none">
                <a:solidFill>
                  <a:srgbClr val="FF7F00"/>
                </a:solidFill>
                <a:latin typeface="Arial" charset="0"/>
                <a:ea typeface="Arial" charset="0"/>
                <a:cs typeface="Arial" charset="0"/>
                <a:sym typeface="Cabin"/>
              </a:rPr>
              <a:t>hide=</a:t>
            </a:r>
            <a:r>
              <a:rPr lang="en-US" sz="4500">
                <a:solidFill>
                  <a:srgbClr val="FF7F00"/>
                </a:solidFill>
              </a:rPr>
              <a:t>"</a:t>
            </a:r>
            <a:r>
              <a:rPr lang="en-US" sz="4500" u="none" strike="noStrike" cap="none">
                <a:solidFill>
                  <a:srgbClr val="FF7F00"/>
                </a:solidFill>
                <a:latin typeface="Arial" charset="0"/>
                <a:ea typeface="Arial" charset="0"/>
                <a:cs typeface="Arial" charset="0"/>
                <a:sym typeface="Cabin"/>
              </a:rPr>
              <a:t>yes</a:t>
            </a:r>
            <a:r>
              <a:rPr lang="en-US" sz="4500">
                <a:solidFill>
                  <a:srgbClr val="FF7F00"/>
                </a:solidFill>
              </a:rPr>
              <a:t>"</a:t>
            </a:r>
            <a:r>
              <a:rPr lang="en-US" sz="4500" u="none" strike="noStrike" cap="none">
                <a:solidFill>
                  <a:schemeClr val="lt1"/>
                </a:solidFill>
                <a:latin typeface="Arial" charset="0"/>
                <a:ea typeface="Arial" charset="0"/>
                <a:cs typeface="Arial" charset="0"/>
                <a:sym typeface="Cabin"/>
              </a:rPr>
              <a:t> </a:t>
            </a:r>
            <a:r>
              <a:rPr lang="en-US" sz="4500" u="none" strike="noStrike" cap="none">
                <a:solidFill>
                  <a:srgbClr val="FF00FF"/>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FFFF00"/>
              </a:buClr>
              <a:buSzPct val="25000"/>
              <a:buFont typeface="Cabin"/>
              <a:buNone/>
            </a:pPr>
            <a:r>
              <a:rPr lang="en-US" sz="4500" u="none" strike="noStrike" cap="none">
                <a:solidFill>
                  <a:srgbClr val="FFFF00"/>
                </a:solidFill>
                <a:latin typeface="Arial" charset="0"/>
                <a:ea typeface="Arial" charset="0"/>
                <a:cs typeface="Arial" charset="0"/>
                <a:sym typeface="Cabin"/>
              </a:rPr>
              <a:t>&lt;/person&gt;</a:t>
            </a:r>
          </a:p>
        </p:txBody>
      </p:sp>
    </p:spTree>
  </p:cSld>
  <p:clrMapOvr>
    <a:masterClrMapping/>
  </p:clrMapOvr>
</p:sld>
</file>

<file path=ppt/theme/theme1.xml><?xml version="1.0" encoding="utf-8"?>
<a:theme xmlns:a="http://schemas.openxmlformats.org/drawingml/2006/main" name="Title &amp; Subtitle">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itle &amp; Bullets">
  <a:themeElements>
    <a:clrScheme name="">
      <a:dk1>
        <a:srgbClr val="808080"/>
      </a:dk1>
      <a:lt1>
        <a:srgbClr val="FFFFFF"/>
      </a:lt1>
      <a:dk2>
        <a:srgbClr val="000000"/>
      </a:dk2>
      <a:lt2>
        <a:srgbClr val="000000"/>
      </a:lt2>
      <a:accent1>
        <a:srgbClr val="FFFFFF"/>
      </a:accent1>
      <a:accent2>
        <a:srgbClr val="333399"/>
      </a:accent2>
      <a:accent3>
        <a:srgbClr val="AAAAAA"/>
      </a:accent3>
      <a:accent4>
        <a:srgbClr val="DADADA"/>
      </a:accent4>
      <a:accent5>
        <a:srgbClr val="FFFFF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itle &amp; Bullets - 2 Column">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_Title &amp; Bullets">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Title &amp; Bullets">
  <a:themeElements>
    <a:clrScheme name="">
      <a:dk1>
        <a:srgbClr val="808080"/>
      </a:dk1>
      <a:lt1>
        <a:srgbClr val="FFFFFF"/>
      </a:lt1>
      <a:dk2>
        <a:srgbClr val="000000"/>
      </a:dk2>
      <a:lt2>
        <a:srgbClr val="000000"/>
      </a:lt2>
      <a:accent1>
        <a:srgbClr val="FFFF00"/>
      </a:accent1>
      <a:accent2>
        <a:srgbClr val="333399"/>
      </a:accent2>
      <a:accent3>
        <a:srgbClr val="AAAAAA"/>
      </a:accent3>
      <a:accent4>
        <a:srgbClr val="DADADA"/>
      </a:accent4>
      <a:accent5>
        <a:srgbClr val="FFFFAA"/>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2854</Words>
  <Application>Microsoft Macintosh PowerPoint</Application>
  <PresentationFormat>Custom</PresentationFormat>
  <Paragraphs>532</Paragraphs>
  <Slides>57</Slides>
  <Notes>57</Notes>
  <HiddenSlides>0</HiddenSlides>
  <MMClips>0</MMClips>
  <ScaleCrop>false</ScaleCrop>
  <HeadingPairs>
    <vt:vector size="6" baseType="variant">
      <vt:variant>
        <vt:lpstr>Fonts Used</vt:lpstr>
      </vt:variant>
      <vt:variant>
        <vt:i4>3</vt:i4>
      </vt:variant>
      <vt:variant>
        <vt:lpstr>Theme</vt:lpstr>
      </vt:variant>
      <vt:variant>
        <vt:i4>5</vt:i4>
      </vt:variant>
      <vt:variant>
        <vt:lpstr>Slide Titles</vt:lpstr>
      </vt:variant>
      <vt:variant>
        <vt:i4>57</vt:i4>
      </vt:variant>
    </vt:vector>
  </HeadingPairs>
  <TitlesOfParts>
    <vt:vector size="65" baseType="lpstr">
      <vt:lpstr>Arial</vt:lpstr>
      <vt:lpstr>Cabin</vt:lpstr>
      <vt:lpstr>Courier New</vt:lpstr>
      <vt:lpstr>Title &amp; Subtitle</vt:lpstr>
      <vt:lpstr>Title &amp; Bullets</vt:lpstr>
      <vt:lpstr>Title &amp; Bullets - 2 Column</vt:lpstr>
      <vt:lpstr>1_Title &amp; Bullets</vt:lpstr>
      <vt:lpstr>Title &amp; Bullets</vt:lpstr>
      <vt:lpstr>Using Web Services</vt:lpstr>
      <vt:lpstr>Data on the Web</vt:lpstr>
      <vt:lpstr>Sending Data across the “Net”</vt:lpstr>
      <vt:lpstr>Agreeing on a “Wire Format”</vt:lpstr>
      <vt:lpstr>Agreeing on a “Wire Format”</vt:lpstr>
      <vt:lpstr>XML “Elements” (or Nodes)</vt:lpstr>
      <vt:lpstr>XML</vt:lpstr>
      <vt:lpstr>eXtensible Markup Language</vt:lpstr>
      <vt:lpstr>XML Basics</vt:lpstr>
      <vt:lpstr>White Space</vt:lpstr>
      <vt:lpstr>Some XML...</vt:lpstr>
      <vt:lpstr>XML Terminology</vt:lpstr>
      <vt:lpstr>XML as a Tree</vt:lpstr>
      <vt:lpstr>XML Text and Attributes</vt:lpstr>
      <vt:lpstr>XML as Paths</vt:lpstr>
      <vt:lpstr>XML Schema</vt:lpstr>
      <vt:lpstr>XML Schema</vt:lpstr>
      <vt:lpstr>PowerPoint Presentation</vt:lpstr>
      <vt:lpstr>PowerPoint Presentation</vt:lpstr>
      <vt:lpstr>Many XML Schema Languages</vt:lpstr>
      <vt:lpstr>XSD XML Schema (W3C spec)</vt:lpstr>
      <vt:lpstr>XSD Structure</vt:lpstr>
      <vt:lpstr>XSD Constraints</vt:lpstr>
      <vt:lpstr>XSD Data Types</vt:lpstr>
      <vt:lpstr>ISO 8601 Date/Time Format</vt:lpstr>
      <vt:lpstr>PowerPoint Presentation</vt:lpstr>
      <vt:lpstr>PowerPoint Presentation</vt:lpstr>
      <vt:lpstr>PowerPoint Presentation</vt:lpstr>
      <vt:lpstr>PowerPoint Presentation</vt:lpstr>
      <vt:lpstr>JavaScript Object Notation</vt:lpstr>
      <vt:lpstr>JavaScript Object Notation</vt:lpstr>
      <vt:lpstr>PowerPoint Presentation</vt:lpstr>
      <vt:lpstr>PowerPoint Presentation</vt:lpstr>
      <vt:lpstr>PowerPoint Presentation</vt:lpstr>
      <vt:lpstr>PowerPoint Presentation</vt:lpstr>
      <vt:lpstr> Service Oriented Approach</vt:lpstr>
      <vt:lpstr>Service Oriented Approach</vt:lpstr>
      <vt:lpstr>Multiple Systems</vt:lpstr>
      <vt:lpstr> Web Services</vt:lpstr>
      <vt:lpstr>Application Program Interface</vt:lpstr>
      <vt:lpstr>Web Service Technologies</vt:lpstr>
      <vt:lpstr>PowerPoint Presentation</vt:lpstr>
      <vt:lpstr>PowerPoint Presentation</vt:lpstr>
      <vt:lpstr>PowerPoint Presentation</vt:lpstr>
      <vt:lpstr>API Security and Rate Limiting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vt:lpstr>
      <vt:lpstr>Acknowledgements / Contributions</vt:lpstr>
    </vt:vector>
  </TitlesOfParts>
  <LinksUpToDate>false</LinksUpToDate>
  <SharedDoc>false</SharedDoc>
  <HyperlinksChanged>false</HyperlinksChanged>
  <AppVersion>15.0023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Web Services</dc:title>
  <cp:lastModifiedBy>Microsoft Office User</cp:lastModifiedBy>
  <cp:revision>2</cp:revision>
  <dcterms:modified xsi:type="dcterms:W3CDTF">2016-07-06T17:42:55Z</dcterms:modified>
</cp:coreProperties>
</file>