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59" d="100"/>
          <a:sy n="159"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000000"/>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50081" y="864393"/>
            <a:ext cx="7836693" cy="1735931"/>
          </a:xfrm>
          <a:prstGeom prst="rect">
            <a:avLst/>
          </a:prstGeom>
          <a:noFill/>
          <a:ln>
            <a:noFill/>
          </a:ln>
        </p:spPr>
        <p:txBody>
          <a:bodyPr lIns="51425" tIns="51425" rIns="51425" bIns="51425" anchor="b"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56" name="Shape 56"/>
          <p:cNvSpPr txBox="1">
            <a:spLocks noGrp="1"/>
          </p:cNvSpPr>
          <p:nvPr>
            <p:ph type="body" idx="1"/>
          </p:nvPr>
        </p:nvSpPr>
        <p:spPr>
          <a:xfrm>
            <a:off x="650081" y="2650331"/>
            <a:ext cx="7836693" cy="592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800" b="0" i="0">
                <a:solidFill>
                  <a:srgbClr val="FFFFFF"/>
                </a:solidFill>
                <a:latin typeface="Arial Regular" charset="0"/>
                <a:ea typeface="Arial Regular" charset="0"/>
                <a:cs typeface="Arial Regular" charset="0"/>
                <a:sym typeface="Cabin"/>
              </a:defRPr>
            </a:lvl1pPr>
            <a:lvl2pPr marL="0" marR="0" lvl="1" indent="0" algn="ctr" rtl="0">
              <a:spcBef>
                <a:spcPts val="0"/>
              </a:spcBef>
              <a:buClr>
                <a:srgbClr val="FFFFFF"/>
              </a:buClr>
              <a:buFont typeface="Cabin"/>
              <a:buNone/>
              <a:defRPr sz="18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8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8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b="0" i="0">
                <a:solidFill>
                  <a:srgbClr val="FFFF00"/>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59" name="Shape 59"/>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2000" b="0" i="0">
                <a:solidFill>
                  <a:srgbClr val="FFFFFF"/>
                </a:solidFill>
                <a:latin typeface="Arial Regular" charset="0"/>
                <a:ea typeface="Arial Regular" charset="0"/>
                <a:cs typeface="Arial Regular" charset="0"/>
                <a:sym typeface="Cabin"/>
              </a:defRPr>
            </a:lvl1pPr>
            <a:lvl2pPr marL="584200" marR="0" lvl="1" indent="-292100" rtl="0">
              <a:spcBef>
                <a:spcPts val="2000"/>
              </a:spcBef>
              <a:defRPr sz="2000">
                <a:solidFill>
                  <a:srgbClr val="FFFFFF"/>
                </a:solidFill>
                <a:latin typeface="Cabin"/>
                <a:ea typeface="Cabin"/>
                <a:cs typeface="Cabin"/>
                <a:sym typeface="Cabin"/>
              </a:defRPr>
            </a:lvl2pPr>
            <a:lvl3pPr marL="749300" marR="0" lvl="2" indent="-304800" rtl="0">
              <a:spcBef>
                <a:spcPts val="2000"/>
              </a:spcBef>
              <a:defRPr sz="2000">
                <a:solidFill>
                  <a:srgbClr val="FFFFFF"/>
                </a:solidFill>
                <a:latin typeface="Cabin"/>
                <a:ea typeface="Cabin"/>
                <a:cs typeface="Cabin"/>
                <a:sym typeface="Cabin"/>
              </a:defRPr>
            </a:lvl3pPr>
            <a:lvl4pPr marL="927100" marR="0" lvl="3" indent="-304800" rtl="0">
              <a:spcBef>
                <a:spcPts val="2000"/>
              </a:spcBef>
              <a:defRPr sz="2000">
                <a:solidFill>
                  <a:srgbClr val="FFFFFF"/>
                </a:solidFill>
                <a:latin typeface="Cabin"/>
                <a:ea typeface="Cabin"/>
                <a:cs typeface="Cabin"/>
                <a:sym typeface="Cabin"/>
              </a:defRPr>
            </a:lvl4pPr>
            <a:lvl5pPr marL="1092200" marR="0" lvl="4" indent="-30480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s - 2 Column">
    <p:bg>
      <p:bgPr>
        <a:solidFill>
          <a:srgbClr val="000000"/>
        </a:solidFill>
        <a:effectLst/>
      </p:bgPr>
    </p:bg>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62" name="Shape 62"/>
          <p:cNvSpPr txBox="1">
            <a:spLocks noGrp="1"/>
          </p:cNvSpPr>
          <p:nvPr>
            <p:ph type="body" idx="1"/>
          </p:nvPr>
        </p:nvSpPr>
        <p:spPr>
          <a:xfrm>
            <a:off x="650081" y="1464468"/>
            <a:ext cx="7836693" cy="3207543"/>
          </a:xfrm>
          <a:prstGeom prst="rect">
            <a:avLst/>
          </a:prstGeom>
          <a:noFill/>
          <a:ln>
            <a:noFill/>
          </a:ln>
        </p:spPr>
        <p:txBody>
          <a:bodyPr lIns="51425" tIns="51425" rIns="51425" bIns="51425" anchor="t" anchorCtr="0"/>
          <a:lstStyle>
            <a:lvl1pPr marL="381000" marR="0" lvl="0" indent="-254000" rtl="0">
              <a:spcBef>
                <a:spcPts val="2000"/>
              </a:spcBef>
              <a:defRPr sz="1600" b="0" i="0">
                <a:solidFill>
                  <a:srgbClr val="FFFFFF"/>
                </a:solidFill>
                <a:latin typeface="Arial Regular" charset="0"/>
                <a:ea typeface="Arial Regular" charset="0"/>
                <a:cs typeface="Arial Regular" charset="0"/>
                <a:sym typeface="Cabin"/>
              </a:defRPr>
            </a:lvl1pPr>
            <a:lvl2pPr marL="546100" marR="0" lvl="1" indent="-254000" rtl="0">
              <a:spcBef>
                <a:spcPts val="2000"/>
              </a:spcBef>
              <a:defRPr sz="1600">
                <a:solidFill>
                  <a:srgbClr val="FFFFFF"/>
                </a:solidFill>
                <a:latin typeface="Cabin"/>
                <a:ea typeface="Cabin"/>
                <a:cs typeface="Cabin"/>
                <a:sym typeface="Cabin"/>
              </a:defRPr>
            </a:lvl2pPr>
            <a:lvl3pPr marL="711200" marR="0" lvl="2" indent="-266700" rtl="0">
              <a:spcBef>
                <a:spcPts val="2000"/>
              </a:spcBef>
              <a:defRPr sz="1600">
                <a:solidFill>
                  <a:srgbClr val="FFFFFF"/>
                </a:solidFill>
                <a:latin typeface="Cabin"/>
                <a:ea typeface="Cabin"/>
                <a:cs typeface="Cabin"/>
                <a:sym typeface="Cabin"/>
              </a:defRPr>
            </a:lvl3pPr>
            <a:lvl4pPr marL="889000" marR="0" lvl="3" indent="-266700" rtl="0">
              <a:spcBef>
                <a:spcPts val="2000"/>
              </a:spcBef>
              <a:defRPr sz="1600">
                <a:solidFill>
                  <a:srgbClr val="FFFFFF"/>
                </a:solidFill>
                <a:latin typeface="Cabin"/>
                <a:ea typeface="Cabin"/>
                <a:cs typeface="Cabin"/>
                <a:sym typeface="Cabin"/>
              </a:defRPr>
            </a:lvl4pPr>
            <a:lvl5pPr marL="1054100" marR="0" lvl="4" indent="-26670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bg>
      <p:bgPr>
        <a:solidFill>
          <a:srgbClr val="000000"/>
        </a:solidFill>
        <a:effectLst/>
      </p:bgPr>
    </p:bg>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50081" y="664368"/>
            <a:ext cx="7836693" cy="3807618"/>
          </a:xfrm>
          <a:prstGeom prst="rect">
            <a:avLst/>
          </a:prstGeom>
          <a:noFill/>
          <a:ln>
            <a:noFill/>
          </a:ln>
        </p:spPr>
        <p:txBody>
          <a:bodyPr lIns="51425" tIns="51425" rIns="51425" bIns="51425" anchor="ctr" anchorCtr="0"/>
          <a:lstStyle>
            <a:lvl1pPr marL="419100" marR="0" lvl="0" indent="-292100" rtl="0">
              <a:spcBef>
                <a:spcPts val="2800"/>
              </a:spcBef>
              <a:defRPr sz="2000" b="0" i="0">
                <a:solidFill>
                  <a:srgbClr val="FFFFFF"/>
                </a:solidFill>
                <a:latin typeface="Arial Regular" charset="0"/>
                <a:ea typeface="Arial Regular" charset="0"/>
                <a:cs typeface="Arial Regular" charset="0"/>
                <a:sym typeface="Cabin"/>
              </a:defRPr>
            </a:lvl1pPr>
            <a:lvl2pPr marL="584200" marR="0" lvl="1" indent="-292100" rtl="0">
              <a:spcBef>
                <a:spcPts val="2800"/>
              </a:spcBef>
              <a:defRPr sz="2000">
                <a:solidFill>
                  <a:srgbClr val="FFFFFF"/>
                </a:solidFill>
                <a:latin typeface="Cabin"/>
                <a:ea typeface="Cabin"/>
                <a:cs typeface="Cabin"/>
                <a:sym typeface="Cabin"/>
              </a:defRPr>
            </a:lvl2pPr>
            <a:lvl3pPr marL="749300" marR="0" lvl="2" indent="-304800" rtl="0">
              <a:spcBef>
                <a:spcPts val="2800"/>
              </a:spcBef>
              <a:defRPr sz="2000">
                <a:solidFill>
                  <a:srgbClr val="FFFFFF"/>
                </a:solidFill>
                <a:latin typeface="Cabin"/>
                <a:ea typeface="Cabin"/>
                <a:cs typeface="Cabin"/>
                <a:sym typeface="Cabin"/>
              </a:defRPr>
            </a:lvl3pPr>
            <a:lvl4pPr marL="927100" marR="0" lvl="3" indent="-304800" rtl="0">
              <a:spcBef>
                <a:spcPts val="2800"/>
              </a:spcBef>
              <a:defRPr sz="2000">
                <a:solidFill>
                  <a:srgbClr val="FFFFFF"/>
                </a:solidFill>
                <a:latin typeface="Cabin"/>
                <a:ea typeface="Cabin"/>
                <a:cs typeface="Cabin"/>
                <a:sym typeface="Cabin"/>
              </a:defRPr>
            </a:lvl4pPr>
            <a:lvl5pPr marL="1092200" marR="0" lvl="4" indent="-30480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bg>
      <p:bgPr>
        <a:solidFill>
          <a:srgbClr val="000000"/>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Top">
    <p:bg>
      <p:bgPr>
        <a:solidFill>
          <a:srgbClr val="000000"/>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35831" y="135731"/>
            <a:ext cx="7279480" cy="129301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 Center">
    <p:bg>
      <p:bgPr>
        <a:solidFill>
          <a:srgbClr val="000000"/>
        </a:solidFill>
        <a:effectLst/>
      </p:bgPr>
    </p:bg>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50081" y="1564481"/>
            <a:ext cx="7836693" cy="2007393"/>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 name="Shape 72"/>
          <p:cNvSpPr txBox="1">
            <a:spLocks noGrp="1"/>
          </p:cNvSpPr>
          <p:nvPr>
            <p:ph type="title"/>
          </p:nvPr>
        </p:nvSpPr>
        <p:spPr>
          <a:xfrm>
            <a:off x="650081" y="3886200"/>
            <a:ext cx="7836693" cy="89296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hoto - Horizontal Reflection">
    <p:bg>
      <p:bgPr>
        <a:solidFill>
          <a:srgbClr val="000000"/>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50081" y="3886200"/>
            <a:ext cx="7836693" cy="89296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7" name="Shape 77"/>
          <p:cNvSpPr txBox="1">
            <a:spLocks noGrp="1"/>
          </p:cNvSpPr>
          <p:nvPr>
            <p:ph type="title"/>
          </p:nvPr>
        </p:nvSpPr>
        <p:spPr>
          <a:xfrm>
            <a:off x="650081" y="807243"/>
            <a:ext cx="4707731" cy="1735931"/>
          </a:xfrm>
          <a:prstGeom prst="rect">
            <a:avLst/>
          </a:prstGeom>
          <a:noFill/>
          <a:ln>
            <a:noFill/>
          </a:ln>
        </p:spPr>
        <p:txBody>
          <a:bodyPr lIns="51425" tIns="51425" rIns="51425" bIns="51425" anchor="b" anchorCtr="0"/>
          <a:lstStyle>
            <a:lvl1pPr marL="0" marR="0" lvl="0" rtl="0">
              <a:spcBef>
                <a:spcPts val="0"/>
              </a:spcBef>
              <a:defRPr sz="36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78" name="Shape 78"/>
          <p:cNvSpPr txBox="1">
            <a:spLocks noGrp="1"/>
          </p:cNvSpPr>
          <p:nvPr>
            <p:ph type="body" idx="1"/>
          </p:nvPr>
        </p:nvSpPr>
        <p:spPr>
          <a:xfrm>
            <a:off x="650081" y="2586037"/>
            <a:ext cx="4707731" cy="1735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700" b="0" i="0">
                <a:solidFill>
                  <a:srgbClr val="FFFFFF"/>
                </a:solidFill>
                <a:latin typeface="Arial Regular" charset="0"/>
                <a:ea typeface="Arial Regular" charset="0"/>
                <a:cs typeface="Arial Regular" charset="0"/>
                <a:sym typeface="Cabin"/>
              </a:defRPr>
            </a:lvl1pPr>
            <a:lvl2pPr marL="0" marR="0" lvl="1" indent="0" algn="ctr" rtl="0">
              <a:spcBef>
                <a:spcPts val="0"/>
              </a:spcBef>
              <a:buClr>
                <a:srgbClr val="FFFFFF"/>
              </a:buClr>
              <a:buFont typeface="Cabin"/>
              <a:buNone/>
              <a:defRPr sz="17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7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7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hoto - Vertical Reflection">
    <p:bg>
      <p:bgPr>
        <a:solidFill>
          <a:srgbClr val="000000"/>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650081" y="807243"/>
            <a:ext cx="4707731" cy="1735931"/>
          </a:xfrm>
          <a:prstGeom prst="rect">
            <a:avLst/>
          </a:prstGeom>
          <a:noFill/>
          <a:ln>
            <a:noFill/>
          </a:ln>
        </p:spPr>
        <p:txBody>
          <a:bodyPr lIns="51425" tIns="51425" rIns="51425" bIns="51425" anchor="b" anchorCtr="0"/>
          <a:lstStyle>
            <a:lvl1pPr marL="0" marR="0" lvl="0" rtl="0">
              <a:spcBef>
                <a:spcPts val="0"/>
              </a:spcBef>
              <a:defRPr sz="36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1" name="Shape 81"/>
          <p:cNvSpPr txBox="1">
            <a:spLocks noGrp="1"/>
          </p:cNvSpPr>
          <p:nvPr>
            <p:ph type="body" idx="1"/>
          </p:nvPr>
        </p:nvSpPr>
        <p:spPr>
          <a:xfrm>
            <a:off x="650081" y="2586037"/>
            <a:ext cx="4707731" cy="1735931"/>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700" b="0" i="0">
                <a:solidFill>
                  <a:srgbClr val="FFFFFF"/>
                </a:solidFill>
                <a:latin typeface="Arial Regular" charset="0"/>
                <a:ea typeface="Arial Regular" charset="0"/>
                <a:cs typeface="Arial Regular" charset="0"/>
                <a:sym typeface="Cabin"/>
              </a:defRPr>
            </a:lvl1pPr>
            <a:lvl2pPr marL="0" marR="0" lvl="1" indent="0" algn="ctr" rtl="0">
              <a:spcBef>
                <a:spcPts val="0"/>
              </a:spcBef>
              <a:buClr>
                <a:srgbClr val="FFFFFF"/>
              </a:buClr>
              <a:buFont typeface="Cabin"/>
              <a:buNone/>
              <a:defRPr sz="17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7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7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4" name="Shape 84"/>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5" name="Shape 85"/>
          <p:cNvSpPr txBox="1">
            <a:spLocks noGrp="1"/>
          </p:cNvSpPr>
          <p:nvPr>
            <p:ph type="body" idx="1"/>
          </p:nvPr>
        </p:nvSpPr>
        <p:spPr>
          <a:xfrm>
            <a:off x="650081" y="1464468"/>
            <a:ext cx="3829049" cy="3207543"/>
          </a:xfrm>
          <a:prstGeom prst="rect">
            <a:avLst/>
          </a:prstGeom>
          <a:noFill/>
          <a:ln>
            <a:noFill/>
          </a:ln>
        </p:spPr>
        <p:txBody>
          <a:bodyPr lIns="51425" tIns="51425" rIns="51425" bIns="51425" anchor="ctr" anchorCtr="0"/>
          <a:lstStyle>
            <a:lvl1pPr marL="381000" marR="0" lvl="0" indent="-254000" rtl="0">
              <a:spcBef>
                <a:spcPts val="2600"/>
              </a:spcBef>
              <a:defRPr sz="1600" b="0" i="0">
                <a:solidFill>
                  <a:srgbClr val="FFFFFF"/>
                </a:solidFill>
                <a:latin typeface="Arial Regular" charset="0"/>
                <a:ea typeface="Arial Regular" charset="0"/>
                <a:cs typeface="Arial Regular" charset="0"/>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mp; Bullets - Left">
    <p:bg>
      <p:bgPr>
        <a:solidFill>
          <a:srgbClr val="0000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88" name="Shape 88"/>
          <p:cNvSpPr txBox="1">
            <a:spLocks noGrp="1"/>
          </p:cNvSpPr>
          <p:nvPr>
            <p:ph type="body" idx="1"/>
          </p:nvPr>
        </p:nvSpPr>
        <p:spPr>
          <a:xfrm>
            <a:off x="650081" y="1464468"/>
            <a:ext cx="3829049" cy="3207543"/>
          </a:xfrm>
          <a:prstGeom prst="rect">
            <a:avLst/>
          </a:prstGeom>
          <a:noFill/>
          <a:ln>
            <a:noFill/>
          </a:ln>
        </p:spPr>
        <p:txBody>
          <a:bodyPr lIns="51425" tIns="51425" rIns="51425" bIns="51425" anchor="ctr" anchorCtr="0"/>
          <a:lstStyle>
            <a:lvl1pPr marL="381000" marR="0" lvl="0" indent="-254000" rtl="0">
              <a:spcBef>
                <a:spcPts val="2600"/>
              </a:spcBef>
              <a:defRPr sz="1600" b="0" i="0">
                <a:solidFill>
                  <a:srgbClr val="FFFFFF"/>
                </a:solidFill>
                <a:latin typeface="Arial Regular" charset="0"/>
                <a:ea typeface="Arial Regular" charset="0"/>
                <a:cs typeface="Arial Regular" charset="0"/>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mp; Bullets - Right">
    <p:bg>
      <p:bgPr>
        <a:solidFill>
          <a:srgbClr val="000000"/>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3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1" name="Shape 91"/>
          <p:cNvSpPr txBox="1">
            <a:spLocks noGrp="1"/>
          </p:cNvSpPr>
          <p:nvPr>
            <p:ph type="body" idx="1"/>
          </p:nvPr>
        </p:nvSpPr>
        <p:spPr>
          <a:xfrm>
            <a:off x="4979193" y="1464468"/>
            <a:ext cx="3507581" cy="3207543"/>
          </a:xfrm>
          <a:prstGeom prst="rect">
            <a:avLst/>
          </a:prstGeom>
          <a:noFill/>
          <a:ln>
            <a:noFill/>
          </a:ln>
        </p:spPr>
        <p:txBody>
          <a:bodyPr lIns="51425" tIns="51425" rIns="51425" bIns="51425" anchor="ctr" anchorCtr="0"/>
          <a:lstStyle>
            <a:lvl1pPr marL="381000" marR="0" lvl="0" indent="-254000" rtl="0">
              <a:spcBef>
                <a:spcPts val="2600"/>
              </a:spcBef>
              <a:defRPr sz="1600" b="0" i="0">
                <a:solidFill>
                  <a:srgbClr val="FFFFFF"/>
                </a:solidFill>
                <a:latin typeface="Arial Regular" charset="0"/>
                <a:ea typeface="Arial Regular" charset="0"/>
                <a:cs typeface="Arial Regular" charset="0"/>
                <a:sym typeface="Cabin"/>
              </a:defRPr>
            </a:lvl1pPr>
            <a:lvl2pPr marL="546100" marR="0" lvl="1" indent="-254000" rtl="0">
              <a:spcBef>
                <a:spcPts val="2600"/>
              </a:spcBef>
              <a:defRPr sz="1600">
                <a:solidFill>
                  <a:srgbClr val="FFFFFF"/>
                </a:solidFill>
                <a:latin typeface="Cabin"/>
                <a:ea typeface="Cabin"/>
                <a:cs typeface="Cabin"/>
                <a:sym typeface="Cabin"/>
              </a:defRPr>
            </a:lvl2pPr>
            <a:lvl3pPr marL="711200" marR="0" lvl="2" indent="-266700" rtl="0">
              <a:spcBef>
                <a:spcPts val="2600"/>
              </a:spcBef>
              <a:defRPr sz="1600">
                <a:solidFill>
                  <a:srgbClr val="FFFFFF"/>
                </a:solidFill>
                <a:latin typeface="Cabin"/>
                <a:ea typeface="Cabin"/>
                <a:cs typeface="Cabin"/>
                <a:sym typeface="Cabin"/>
              </a:defRPr>
            </a:lvl3pPr>
            <a:lvl4pPr marL="889000" marR="0" lvl="3" indent="-266700" rtl="0">
              <a:spcBef>
                <a:spcPts val="2600"/>
              </a:spcBef>
              <a:defRPr sz="1600">
                <a:solidFill>
                  <a:srgbClr val="FFFFFF"/>
                </a:solidFill>
                <a:latin typeface="Cabin"/>
                <a:ea typeface="Cabin"/>
                <a:cs typeface="Cabin"/>
                <a:sym typeface="Cabin"/>
              </a:defRPr>
            </a:lvl4pPr>
            <a:lvl5pPr marL="1054100" marR="0" lvl="4" indent="-26670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4" name="Shape 94"/>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b="0" i="0">
                <a:solidFill>
                  <a:srgbClr val="FFFFFF"/>
                </a:solidFill>
                <a:latin typeface="Arial Regular" charset="0"/>
                <a:ea typeface="Arial Regular" charset="0"/>
                <a:cs typeface="Arial Regular" charset="0"/>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Bullets copy 3">
    <p:bg>
      <p:bgPr>
        <a:solidFill>
          <a:srgbClr val="000000"/>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97" name="Shape 97"/>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b="0" i="0">
                <a:solidFill>
                  <a:srgbClr val="FFFFFF"/>
                </a:solidFill>
                <a:latin typeface="Arial Regular" charset="0"/>
                <a:ea typeface="Arial Regular" charset="0"/>
                <a:cs typeface="Arial Regular" charset="0"/>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 Center">
    <p:bg>
      <p:bgPr>
        <a:solidFill>
          <a:srgbClr val="000000"/>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50081" y="1564481"/>
            <a:ext cx="7836693" cy="2007393"/>
          </a:xfrm>
          <a:prstGeom prst="rect">
            <a:avLst/>
          </a:prstGeom>
          <a:noFill/>
          <a:ln>
            <a:noFill/>
          </a:ln>
        </p:spPr>
        <p:txBody>
          <a:bodyPr lIns="51425" tIns="51425" rIns="51425" bIns="51425" anchor="ctr" anchorCtr="0"/>
          <a:lstStyle>
            <a:lvl1pPr marL="0" marR="0" lvl="0" rtl="0">
              <a:spcBef>
                <a:spcPts val="0"/>
              </a:spcBef>
              <a:defRPr sz="42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mp; Bullets">
    <p:bg>
      <p:bgPr>
        <a:solidFill>
          <a:srgbClr val="000000"/>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2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2" name="Shape 102"/>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1900" b="0" i="0">
                <a:solidFill>
                  <a:srgbClr val="FFFFFF"/>
                </a:solidFill>
                <a:latin typeface="Arial Regular" charset="0"/>
                <a:ea typeface="Arial Regular" charset="0"/>
                <a:cs typeface="Arial Regular" charset="0"/>
                <a:sym typeface="Cabin"/>
              </a:defRPr>
            </a:lvl1pPr>
            <a:lvl2pPr marL="584200" marR="0" lvl="1" indent="-292100" rtl="0">
              <a:spcBef>
                <a:spcPts val="2000"/>
              </a:spcBef>
              <a:defRPr sz="1900">
                <a:solidFill>
                  <a:srgbClr val="FFFFFF"/>
                </a:solidFill>
                <a:latin typeface="Cabin"/>
                <a:ea typeface="Cabin"/>
                <a:cs typeface="Cabin"/>
                <a:sym typeface="Cabin"/>
              </a:defRPr>
            </a:lvl2pPr>
            <a:lvl3pPr marL="749300" marR="0" lvl="2" indent="-304800" rtl="0">
              <a:spcBef>
                <a:spcPts val="2000"/>
              </a:spcBef>
              <a:defRPr sz="1900">
                <a:solidFill>
                  <a:srgbClr val="FFFFFF"/>
                </a:solidFill>
                <a:latin typeface="Cabin"/>
                <a:ea typeface="Cabin"/>
                <a:cs typeface="Cabin"/>
                <a:sym typeface="Cabin"/>
              </a:defRPr>
            </a:lvl3pPr>
            <a:lvl4pPr marL="927100" marR="0" lvl="3" indent="-304800" rtl="0">
              <a:spcBef>
                <a:spcPts val="2000"/>
              </a:spcBef>
              <a:defRPr sz="1900">
                <a:solidFill>
                  <a:srgbClr val="FFFFFF"/>
                </a:solidFill>
                <a:latin typeface="Cabin"/>
                <a:ea typeface="Cabin"/>
                <a:cs typeface="Cabin"/>
                <a:sym typeface="Cabin"/>
              </a:defRPr>
            </a:lvl4pPr>
            <a:lvl5pPr marL="1092200" marR="0" lvl="4" indent="-30480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Subtitle copy">
    <p:bg>
      <p:bgPr>
        <a:solidFill>
          <a:srgbClr val="000000"/>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50106" y="864393"/>
            <a:ext cx="7443787" cy="1735931"/>
          </a:xfrm>
          <a:prstGeom prst="rect">
            <a:avLst/>
          </a:prstGeom>
          <a:noFill/>
          <a:ln>
            <a:noFill/>
          </a:ln>
        </p:spPr>
        <p:txBody>
          <a:bodyPr lIns="51425" tIns="51425" rIns="51425" bIns="51425" anchor="b" anchorCtr="0"/>
          <a:lstStyle>
            <a:lvl1pPr marL="0" marR="0" lvl="0" rtl="0">
              <a:spcBef>
                <a:spcPts val="0"/>
              </a:spcBef>
              <a:defRPr sz="44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5" name="Shape 105"/>
          <p:cNvSpPr txBox="1">
            <a:spLocks noGrp="1"/>
          </p:cNvSpPr>
          <p:nvPr>
            <p:ph type="body" idx="1"/>
          </p:nvPr>
        </p:nvSpPr>
        <p:spPr>
          <a:xfrm>
            <a:off x="850106" y="2650331"/>
            <a:ext cx="7443787" cy="600074"/>
          </a:xfrm>
          <a:prstGeom prst="rect">
            <a:avLst/>
          </a:prstGeom>
          <a:noFill/>
          <a:ln>
            <a:noFill/>
          </a:ln>
        </p:spPr>
        <p:txBody>
          <a:bodyPr lIns="51425" tIns="51425" rIns="51425" bIns="51425" anchor="t" anchorCtr="0"/>
          <a:lstStyle>
            <a:lvl1pPr marL="0" marR="0" lvl="0" indent="0" algn="ctr" rtl="0">
              <a:spcBef>
                <a:spcPts val="0"/>
              </a:spcBef>
              <a:buClr>
                <a:srgbClr val="FFFFFF"/>
              </a:buClr>
              <a:buFont typeface="Cabin"/>
              <a:buNone/>
              <a:defRPr sz="1800" b="0" i="0">
                <a:solidFill>
                  <a:srgbClr val="FFFFFF"/>
                </a:solidFill>
                <a:latin typeface="Arial Regular" charset="0"/>
                <a:ea typeface="Arial Regular" charset="0"/>
                <a:cs typeface="Arial Regular" charset="0"/>
                <a:sym typeface="Cabin"/>
              </a:defRPr>
            </a:lvl1pPr>
            <a:lvl2pPr marL="0" marR="0" lvl="1" indent="0" algn="ctr" rtl="0">
              <a:spcBef>
                <a:spcPts val="0"/>
              </a:spcBef>
              <a:buClr>
                <a:srgbClr val="FFFFFF"/>
              </a:buClr>
              <a:buFont typeface="Cabin"/>
              <a:buNone/>
              <a:defRPr sz="1800">
                <a:solidFill>
                  <a:srgbClr val="FFFFFF"/>
                </a:solidFill>
                <a:latin typeface="Cabin"/>
                <a:ea typeface="Cabin"/>
                <a:cs typeface="Cabin"/>
                <a:sym typeface="Cabin"/>
              </a:defRPr>
            </a:lvl2pPr>
            <a:lvl3pPr marL="0" marR="0" lvl="2" indent="0" algn="ctr" rtl="0">
              <a:spcBef>
                <a:spcPts val="0"/>
              </a:spcBef>
              <a:buClr>
                <a:srgbClr val="FFFFFF"/>
              </a:buClr>
              <a:buFont typeface="Cabin"/>
              <a:buNone/>
              <a:defRPr sz="1800">
                <a:solidFill>
                  <a:srgbClr val="FFFFFF"/>
                </a:solidFill>
                <a:latin typeface="Cabin"/>
                <a:ea typeface="Cabin"/>
                <a:cs typeface="Cabin"/>
                <a:sym typeface="Cabin"/>
              </a:defRPr>
            </a:lvl3pPr>
            <a:lvl4pPr marL="0" marR="0" lvl="3" indent="0" algn="ctr" rtl="0">
              <a:spcBef>
                <a:spcPts val="0"/>
              </a:spcBef>
              <a:buClr>
                <a:srgbClr val="FFFFFF"/>
              </a:buClr>
              <a:buFont typeface="Cabin"/>
              <a:buNone/>
              <a:defRPr sz="1800">
                <a:solidFill>
                  <a:srgbClr val="FFFFFF"/>
                </a:solidFill>
                <a:latin typeface="Cabin"/>
                <a:ea typeface="Cabin"/>
                <a:cs typeface="Cabin"/>
                <a:sym typeface="Cabin"/>
              </a:defRPr>
            </a:lvl4pPr>
            <a:lvl5pPr marL="0" marR="0" lvl="4" indent="0" algn="ctr" rtl="0">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mp; Bullets copy 4">
    <p:bg>
      <p:bgPr>
        <a:solidFill>
          <a:srgbClr val="000000"/>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08" name="Shape 108"/>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b="0" i="0">
                <a:solidFill>
                  <a:srgbClr val="FFFFFF"/>
                </a:solidFill>
                <a:latin typeface="Arial Regular" charset="0"/>
                <a:ea typeface="Arial Regular" charset="0"/>
                <a:cs typeface="Arial Regular" charset="0"/>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Bullets copy 2">
    <p:bg>
      <p:bgPr>
        <a:solidFill>
          <a:srgbClr val="000000"/>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50081" y="135731"/>
            <a:ext cx="7836693" cy="1293018"/>
          </a:xfrm>
          <a:prstGeom prst="rect">
            <a:avLst/>
          </a:prstGeom>
          <a:noFill/>
          <a:ln>
            <a:noFill/>
          </a:ln>
        </p:spPr>
        <p:txBody>
          <a:bodyPr lIns="51425" tIns="51425" rIns="51425" bIns="51425" anchor="ctr" anchorCtr="0"/>
          <a:lstStyle>
            <a:lvl1pPr marL="0" marR="0" lvl="0" rtl="0">
              <a:spcBef>
                <a:spcPts val="0"/>
              </a:spcBef>
              <a:defRPr sz="42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11" name="Shape 111"/>
          <p:cNvSpPr txBox="1">
            <a:spLocks noGrp="1"/>
          </p:cNvSpPr>
          <p:nvPr>
            <p:ph type="body" idx="1"/>
          </p:nvPr>
        </p:nvSpPr>
        <p:spPr>
          <a:xfrm>
            <a:off x="650081" y="1464468"/>
            <a:ext cx="7836693" cy="3207543"/>
          </a:xfrm>
          <a:prstGeom prst="rect">
            <a:avLst/>
          </a:prstGeom>
          <a:noFill/>
          <a:ln>
            <a:noFill/>
          </a:ln>
        </p:spPr>
        <p:txBody>
          <a:bodyPr lIns="51425" tIns="51425" rIns="51425" bIns="51425" anchor="ctr" anchorCtr="0"/>
          <a:lstStyle>
            <a:lvl1pPr marL="419100" marR="0" lvl="0" indent="-292100" rtl="0">
              <a:spcBef>
                <a:spcPts val="2000"/>
              </a:spcBef>
              <a:defRPr sz="1900" b="0" i="0">
                <a:solidFill>
                  <a:srgbClr val="FFFFFF"/>
                </a:solidFill>
                <a:latin typeface="Arial Regular" charset="0"/>
                <a:ea typeface="Arial Regular" charset="0"/>
                <a:cs typeface="Arial Regular" charset="0"/>
                <a:sym typeface="Cabin"/>
              </a:defRPr>
            </a:lvl1pPr>
            <a:lvl2pPr marL="584200" marR="0" lvl="1" indent="-292100" rtl="0">
              <a:spcBef>
                <a:spcPts val="2000"/>
              </a:spcBef>
              <a:defRPr sz="1900">
                <a:solidFill>
                  <a:srgbClr val="FFFFFF"/>
                </a:solidFill>
                <a:latin typeface="Cabin"/>
                <a:ea typeface="Cabin"/>
                <a:cs typeface="Cabin"/>
                <a:sym typeface="Cabin"/>
              </a:defRPr>
            </a:lvl2pPr>
            <a:lvl3pPr marL="749300" marR="0" lvl="2" indent="-304800" rtl="0">
              <a:spcBef>
                <a:spcPts val="2000"/>
              </a:spcBef>
              <a:defRPr sz="1900">
                <a:solidFill>
                  <a:srgbClr val="FFFFFF"/>
                </a:solidFill>
                <a:latin typeface="Cabin"/>
                <a:ea typeface="Cabin"/>
                <a:cs typeface="Cabin"/>
                <a:sym typeface="Cabin"/>
              </a:defRPr>
            </a:lvl3pPr>
            <a:lvl4pPr marL="927100" marR="0" lvl="3" indent="-304800" rtl="0">
              <a:spcBef>
                <a:spcPts val="2000"/>
              </a:spcBef>
              <a:defRPr sz="1900">
                <a:solidFill>
                  <a:srgbClr val="FFFFFF"/>
                </a:solidFill>
                <a:latin typeface="Cabin"/>
                <a:ea typeface="Cabin"/>
                <a:cs typeface="Cabin"/>
                <a:sym typeface="Cabin"/>
              </a:defRPr>
            </a:lvl4pPr>
            <a:lvl5pPr marL="1092200" marR="0" lvl="4" indent="-30480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mp; Bullets copy 5">
    <p:bg>
      <p:bgPr>
        <a:solidFill>
          <a:srgbClr val="000000"/>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50106" y="135731"/>
            <a:ext cx="7443787" cy="1285875"/>
          </a:xfrm>
          <a:prstGeom prst="rect">
            <a:avLst/>
          </a:prstGeom>
          <a:noFill/>
          <a:ln>
            <a:noFill/>
          </a:ln>
        </p:spPr>
        <p:txBody>
          <a:bodyPr lIns="51425" tIns="51425" rIns="51425" bIns="51425" anchor="ctr" anchorCtr="0"/>
          <a:lstStyle>
            <a:lvl1pPr marL="0" marR="0" lvl="0" rtl="0">
              <a:spcBef>
                <a:spcPts val="0"/>
              </a:spcBef>
              <a:defRPr sz="4400" b="0" i="0">
                <a:solidFill>
                  <a:srgbClr val="FFFFFF"/>
                </a:solidFill>
                <a:latin typeface="Arial Regular" charset="0"/>
                <a:ea typeface="Arial Regular" charset="0"/>
                <a:cs typeface="Arial Regular" charset="0"/>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a:endParaRPr/>
          </a:p>
        </p:txBody>
      </p:sp>
      <p:sp>
        <p:nvSpPr>
          <p:cNvPr id="114" name="Shape 114"/>
          <p:cNvSpPr txBox="1">
            <a:spLocks noGrp="1"/>
          </p:cNvSpPr>
          <p:nvPr>
            <p:ph type="body" idx="1"/>
          </p:nvPr>
        </p:nvSpPr>
        <p:spPr>
          <a:xfrm>
            <a:off x="850106" y="1457325"/>
            <a:ext cx="7443787" cy="3014662"/>
          </a:xfrm>
          <a:prstGeom prst="rect">
            <a:avLst/>
          </a:prstGeom>
          <a:noFill/>
          <a:ln>
            <a:noFill/>
          </a:ln>
        </p:spPr>
        <p:txBody>
          <a:bodyPr lIns="51425" tIns="51425" rIns="51425" bIns="51425" anchor="ctr" anchorCtr="0"/>
          <a:lstStyle>
            <a:lvl1pPr marL="622300" marR="0" lvl="0" indent="-444500" rtl="0">
              <a:spcBef>
                <a:spcPts val="1300"/>
              </a:spcBef>
              <a:defRPr sz="2100" b="0" i="0">
                <a:solidFill>
                  <a:srgbClr val="FFFFFF"/>
                </a:solidFill>
                <a:latin typeface="Arial Regular" charset="0"/>
                <a:ea typeface="Arial Regular" charset="0"/>
                <a:cs typeface="Arial Regular" charset="0"/>
                <a:sym typeface="Cabin"/>
              </a:defRPr>
            </a:lvl1pPr>
            <a:lvl2pPr marL="876300" marR="0" lvl="1" indent="-444500" rtl="0">
              <a:spcBef>
                <a:spcPts val="1300"/>
              </a:spcBef>
              <a:defRPr sz="2100">
                <a:solidFill>
                  <a:srgbClr val="FFFFFF"/>
                </a:solidFill>
                <a:latin typeface="Cabin"/>
                <a:ea typeface="Cabin"/>
                <a:cs typeface="Cabin"/>
                <a:sym typeface="Cabin"/>
              </a:defRPr>
            </a:lvl2pPr>
            <a:lvl3pPr marL="1117600" marR="0" lvl="2" indent="-444500" rtl="0">
              <a:spcBef>
                <a:spcPts val="1300"/>
              </a:spcBef>
              <a:defRPr sz="2100">
                <a:solidFill>
                  <a:srgbClr val="FFFFFF"/>
                </a:solidFill>
                <a:latin typeface="Cabin"/>
                <a:ea typeface="Cabin"/>
                <a:cs typeface="Cabin"/>
                <a:sym typeface="Cabin"/>
              </a:defRPr>
            </a:lvl3pPr>
            <a:lvl4pPr marL="1371600" marR="0" lvl="3" indent="-444500" rtl="0">
              <a:spcBef>
                <a:spcPts val="1300"/>
              </a:spcBef>
              <a:defRPr sz="2100">
                <a:solidFill>
                  <a:srgbClr val="FFFFFF"/>
                </a:solidFill>
                <a:latin typeface="Cabin"/>
                <a:ea typeface="Cabin"/>
                <a:cs typeface="Cabin"/>
                <a:sym typeface="Cabin"/>
              </a:defRPr>
            </a:lvl4pPr>
            <a:lvl5pPr marL="1625600" marR="0" lvl="4" indent="-44450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69055"/>
            <a:ext cx="8229600" cy="1131094"/>
          </a:xfrm>
          <a:prstGeom prst="rect">
            <a:avLst/>
          </a:prstGeom>
          <a:noFill/>
          <a:ln>
            <a:noFill/>
          </a:ln>
        </p:spPr>
        <p:txBody>
          <a:bodyPr lIns="51425" tIns="51425" rIns="51425" bIns="51425" anchor="ctr" anchorCtr="0"/>
          <a:lstStyle>
            <a:lvl1pPr marL="25400" marR="25400" lvl="0" indent="0" algn="ctr" rtl="0">
              <a:spcBef>
                <a:spcPts val="0"/>
              </a:spcBef>
              <a:buSzPct val="25000"/>
              <a:defRPr sz="3300" b="0" i="0" u="none" strike="noStrike" cap="none">
                <a:latin typeface="Calibri"/>
                <a:ea typeface="Calibri"/>
                <a:cs typeface="Calibri"/>
                <a:sym typeface="Calibri"/>
              </a:defRPr>
            </a:lvl1pPr>
            <a:lvl2pPr marL="25400" marR="25400" lvl="1" indent="127000" algn="ctr" rtl="0">
              <a:spcBef>
                <a:spcPts val="0"/>
              </a:spcBef>
              <a:buSzPct val="25000"/>
              <a:defRPr sz="3300" b="0" i="0" u="none" strike="noStrike" cap="none">
                <a:latin typeface="Calibri"/>
                <a:ea typeface="Calibri"/>
                <a:cs typeface="Calibri"/>
                <a:sym typeface="Calibri"/>
              </a:defRPr>
            </a:lvl2pPr>
            <a:lvl3pPr marL="25400" marR="25400" lvl="2" indent="266700" algn="ctr" rtl="0">
              <a:spcBef>
                <a:spcPts val="0"/>
              </a:spcBef>
              <a:buSzPct val="25000"/>
              <a:defRPr sz="3300" b="0" i="0" u="none" strike="noStrike" cap="none">
                <a:latin typeface="Calibri"/>
                <a:ea typeface="Calibri"/>
                <a:cs typeface="Calibri"/>
                <a:sym typeface="Calibri"/>
              </a:defRPr>
            </a:lvl3pPr>
            <a:lvl4pPr marL="25400" marR="25400" lvl="3" indent="393700" algn="ctr" rtl="0">
              <a:spcBef>
                <a:spcPts val="0"/>
              </a:spcBef>
              <a:buSzPct val="25000"/>
              <a:defRPr sz="3300" b="0" i="0" u="none" strike="noStrike" cap="none">
                <a:latin typeface="Calibri"/>
                <a:ea typeface="Calibri"/>
                <a:cs typeface="Calibri"/>
                <a:sym typeface="Calibri"/>
              </a:defRPr>
            </a:lvl4pPr>
            <a:lvl5pPr marL="25400" marR="25400" lvl="4" indent="520700" algn="ctr" rtl="0">
              <a:spcBef>
                <a:spcPts val="0"/>
              </a:spcBef>
              <a:buSzPct val="25000"/>
              <a:defRPr sz="3300" b="0" i="0" u="none" strike="noStrike" cap="none">
                <a:latin typeface="Calibri"/>
                <a:ea typeface="Calibri"/>
                <a:cs typeface="Calibri"/>
                <a:sym typeface="Calibri"/>
              </a:defRPr>
            </a:lvl5pPr>
            <a:lvl6pPr marL="25400" marR="25400" lvl="5" indent="647700" algn="ctr" rtl="0">
              <a:spcBef>
                <a:spcPts val="0"/>
              </a:spcBef>
              <a:buSzPct val="25000"/>
              <a:defRPr sz="3300" b="0" i="0" u="none" strike="noStrike" cap="none">
                <a:latin typeface="Calibri"/>
                <a:ea typeface="Calibri"/>
                <a:cs typeface="Calibri"/>
                <a:sym typeface="Calibri"/>
              </a:defRPr>
            </a:lvl6pPr>
            <a:lvl7pPr marL="25400" marR="25400" lvl="6" indent="774700" algn="ctr" rtl="0">
              <a:spcBef>
                <a:spcPts val="0"/>
              </a:spcBef>
              <a:buSzPct val="25000"/>
              <a:defRPr sz="3300" b="0" i="0" u="none" strike="noStrike" cap="none">
                <a:latin typeface="Calibri"/>
                <a:ea typeface="Calibri"/>
                <a:cs typeface="Calibri"/>
                <a:sym typeface="Calibri"/>
              </a:defRPr>
            </a:lvl7pPr>
            <a:lvl8pPr marL="25400" marR="25400" lvl="7" indent="901700" algn="ctr" rtl="0">
              <a:spcBef>
                <a:spcPts val="0"/>
              </a:spcBef>
              <a:buSzPct val="25000"/>
              <a:defRPr sz="3300" b="0" i="0" u="none" strike="noStrike" cap="none">
                <a:latin typeface="Calibri"/>
                <a:ea typeface="Calibri"/>
                <a:cs typeface="Calibri"/>
                <a:sym typeface="Calibri"/>
              </a:defRPr>
            </a:lvl8pPr>
            <a:lvl9pPr marL="25400" marR="25400" lvl="8" indent="1028700" algn="ctr" rtl="0">
              <a:spcBef>
                <a:spcPts val="0"/>
              </a:spcBef>
              <a:buSzPct val="25000"/>
              <a:defRPr sz="3300" b="0" i="0" u="none" strike="noStrike" cap="none">
                <a:latin typeface="Calibri"/>
                <a:ea typeface="Calibri"/>
                <a:cs typeface="Calibri"/>
                <a:sym typeface="Calibri"/>
              </a:defRPr>
            </a:lvl9pPr>
          </a:lstStyle>
          <a:p>
            <a:endParaRPr/>
          </a:p>
        </p:txBody>
      </p:sp>
      <p:sp>
        <p:nvSpPr>
          <p:cNvPr id="52" name="Shape 52"/>
          <p:cNvSpPr txBox="1">
            <a:spLocks noGrp="1"/>
          </p:cNvSpPr>
          <p:nvPr>
            <p:ph type="body" idx="1"/>
          </p:nvPr>
        </p:nvSpPr>
        <p:spPr>
          <a:xfrm>
            <a:off x="457200" y="1200150"/>
            <a:ext cx="8229600" cy="3943350"/>
          </a:xfrm>
          <a:prstGeom prst="rect">
            <a:avLst/>
          </a:prstGeom>
          <a:noFill/>
          <a:ln>
            <a:noFill/>
          </a:ln>
        </p:spPr>
        <p:txBody>
          <a:bodyPr lIns="51425" tIns="51425" rIns="51425" bIns="51425" anchor="t" anchorCtr="0"/>
          <a:lstStyle>
            <a:lvl1pPr marL="215900" marR="25400" lvl="0" indent="-38100" algn="l" rtl="0">
              <a:spcBef>
                <a:spcPts val="600"/>
              </a:spcBef>
              <a:buClr>
                <a:srgbClr val="000000"/>
              </a:buClr>
              <a:buSzPct val="33333"/>
              <a:buFont typeface="Arial"/>
              <a:buChar char="•"/>
              <a:defRPr sz="2400" b="0" i="0" u="none" strike="noStrike" cap="none">
                <a:latin typeface="Calibri"/>
                <a:ea typeface="Calibri"/>
                <a:cs typeface="Calibri"/>
                <a:sym typeface="Calibri"/>
              </a:defRPr>
            </a:lvl1pPr>
            <a:lvl2pPr marL="444500" marR="25400" lvl="1" indent="-38100" algn="l" rtl="0">
              <a:spcBef>
                <a:spcPts val="500"/>
              </a:spcBef>
              <a:buClr>
                <a:srgbClr val="000000"/>
              </a:buClr>
              <a:buSzPct val="40000"/>
              <a:buFont typeface="Arial"/>
              <a:buChar char="–"/>
              <a:defRPr sz="2000" b="0" i="0" u="none" strike="noStrike" cap="none">
                <a:latin typeface="Calibri"/>
                <a:ea typeface="Calibri"/>
                <a:cs typeface="Calibri"/>
                <a:sym typeface="Calibri"/>
              </a:defRPr>
            </a:lvl2pPr>
            <a:lvl3pPr marL="660400" marR="25400" lvl="2" indent="-12700" algn="l" rtl="0">
              <a:spcBef>
                <a:spcPts val="400"/>
              </a:spcBef>
              <a:buClr>
                <a:srgbClr val="000000"/>
              </a:buClr>
              <a:buSzPct val="44444"/>
              <a:buFont typeface="Arial"/>
              <a:buChar char="•"/>
              <a:defRPr sz="1800" b="0" i="0" u="none" strike="noStrike" cap="none">
                <a:latin typeface="Calibri"/>
                <a:ea typeface="Calibri"/>
                <a:cs typeface="Calibri"/>
                <a:sym typeface="Calibri"/>
              </a:defRPr>
            </a:lvl3pPr>
            <a:lvl4pPr marL="927100" marR="25400" lvl="3" indent="-38100" algn="l" rtl="0">
              <a:spcBef>
                <a:spcPts val="300"/>
              </a:spcBef>
              <a:buClr>
                <a:srgbClr val="000000"/>
              </a:buClr>
              <a:buSzPct val="53333"/>
              <a:buFont typeface="Arial"/>
              <a:buChar char="–"/>
              <a:defRPr sz="1500" b="0" i="0" u="none" strike="noStrike" cap="none">
                <a:latin typeface="Calibri"/>
                <a:ea typeface="Calibri"/>
                <a:cs typeface="Calibri"/>
                <a:sym typeface="Calibri"/>
              </a:defRPr>
            </a:lvl4pPr>
            <a:lvl5pPr marL="1181100" marR="25400" lvl="4" indent="-38100" algn="l" rtl="0">
              <a:spcBef>
                <a:spcPts val="300"/>
              </a:spcBef>
              <a:buClr>
                <a:srgbClr val="000000"/>
              </a:buClr>
              <a:buSzPct val="53333"/>
              <a:buFont typeface="Arial"/>
              <a:buChar char="»"/>
              <a:defRPr sz="1500" b="0" i="0" u="none" strike="noStrike" cap="none">
                <a:latin typeface="Calibri"/>
                <a:ea typeface="Calibri"/>
                <a:cs typeface="Calibri"/>
                <a:sym typeface="Calibri"/>
              </a:defRPr>
            </a:lvl5pPr>
            <a:lvl6pPr marL="1257300" marR="25400" lvl="5"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6pPr>
            <a:lvl7pPr marL="1257300" marR="25400" lvl="6"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7pPr>
            <a:lvl8pPr marL="1257300" marR="25400" lvl="7"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8pPr>
            <a:lvl9pPr marL="1257300" marR="25400" lvl="8" indent="-50800" algn="l" rtl="0">
              <a:spcBef>
                <a:spcPts val="600"/>
              </a:spcBef>
              <a:buClr>
                <a:srgbClr val="000000"/>
              </a:buClr>
              <a:buSzPct val="33333"/>
              <a:buFont typeface="Arial"/>
              <a:buChar char="•"/>
              <a:defRPr sz="2400" b="0" i="0" u="none" strike="noStrike" cap="none">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529921" y="4806552"/>
            <a:ext cx="180156" cy="192881"/>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fld id="{00000000-1234-1234-1234-123412341234}" type="slidenum">
              <a:rPr lang="en" sz="900" b="0" i="0" u="none" strike="noStrike" cap="none">
                <a:solidFill>
                  <a:srgbClr val="9B9B9B"/>
                </a:solidFill>
                <a:latin typeface="Calibri"/>
                <a:ea typeface="Calibri"/>
                <a:cs typeface="Calibri"/>
                <a:sym typeface="Calibri"/>
              </a:rPr>
              <a:t>‹#›</a:t>
            </a:fld>
            <a:endParaRPr lang="en" sz="900" b="0" i="0" u="none" strike="noStrike" cap="none">
              <a:solidFill>
                <a:srgbClr val="9B9B9B"/>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5.png"/><Relationship Id="rId6"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4.jpg"/><Relationship Id="rId6"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50081" y="707231"/>
            <a:ext cx="7836693" cy="1893093"/>
          </a:xfrm>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xfrm>
            <a:off x="650081" y="2650331"/>
            <a:ext cx="7836693" cy="592931"/>
          </a:xfrm>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pic>
        <p:nvPicPr>
          <p:cNvPr id="121" name="Shape 121"/>
          <p:cNvPicPr preferRelativeResize="0"/>
          <p:nvPr/>
        </p:nvPicPr>
        <p:blipFill rotWithShape="1">
          <a:blip r:embed="rId3">
            <a:alphaModFix/>
          </a:blip>
          <a:srcRect/>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8"/>
            <a:ext cx="3557587" cy="302894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xfrm>
            <a:off x="650081" y="1464468"/>
            <a:ext cx="7836693" cy="3207543"/>
          </a:xfrm>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a:solidFill>
                  <a:srgbClr val="FFFFFF"/>
                </a:solidFill>
                <a:sym typeface="Cabin"/>
              </a:rPr>
              <a:t>a</a:t>
            </a:r>
            <a:r>
              <a:rPr lang="en" sz="2000" u="none" strike="noStrike" cap="none">
                <a:solidFill>
                  <a:srgbClr val="00F900"/>
                </a:solidFill>
                <a:sym typeface="Cabin"/>
              </a:rPr>
              <a:t> selection policy</a:t>
            </a:r>
            <a:r>
              <a:rPr lang="en" sz="2000" u="none" strike="noStrike" cap="none">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a:solidFill>
                  <a:srgbClr val="FFFFFF"/>
                </a:solidFill>
                <a:sym typeface="Cabin"/>
              </a:rPr>
              <a:t>a</a:t>
            </a:r>
            <a:r>
              <a:rPr lang="en" sz="2000" u="none" strike="noStrike" cap="none">
                <a:solidFill>
                  <a:srgbClr val="00F900"/>
                </a:solidFill>
                <a:sym typeface="Cabin"/>
              </a:rPr>
              <a:t> re-visit policy</a:t>
            </a:r>
            <a:r>
              <a:rPr lang="en" sz="2000" u="none" strike="noStrike" cap="none">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a:solidFill>
                  <a:srgbClr val="FFFFFF"/>
                </a:solidFill>
                <a:sym typeface="Cabin"/>
              </a:rPr>
              <a:t>a </a:t>
            </a:r>
            <a:r>
              <a:rPr lang="en" sz="2000" u="none" strike="noStrike" cap="none">
                <a:solidFill>
                  <a:srgbClr val="00F900"/>
                </a:solidFill>
                <a:sym typeface="Cabin"/>
              </a:rPr>
              <a:t>politeness policy</a:t>
            </a:r>
            <a:r>
              <a:rPr lang="en" sz="2000" u="none" strike="noStrike" cap="none">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a:solidFill>
                  <a:srgbClr val="FFFFFF"/>
                </a:solidFill>
                <a:sym typeface="Cabin"/>
              </a:rPr>
              <a:t>a </a:t>
            </a:r>
            <a:r>
              <a:rPr lang="en" sz="2000" u="none" strike="noStrike" cap="none">
                <a:solidFill>
                  <a:srgbClr val="00F900"/>
                </a:solidFill>
                <a:sym typeface="Cabin"/>
              </a:rPr>
              <a:t>parallelization policy</a:t>
            </a:r>
            <a:r>
              <a:rPr lang="en" sz="2000" u="none" strike="noStrike" cap="none">
                <a:solidFill>
                  <a:srgbClr val="FFFFFF"/>
                </a:solidFill>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8"/>
            <a:ext cx="4979193" cy="257175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http://en.wikipedia.org/wiki/Robots_Exclusion_Standard</a:t>
            </a:r>
          </a:p>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/cgi-bin/</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/tmp/</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xfrm>
            <a:off x="650081" y="1464468"/>
            <a:ext cx="4686300" cy="2986087"/>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Indexing</a:t>
            </a:r>
          </a:p>
        </p:txBody>
      </p:sp>
      <p:sp>
        <p:nvSpPr>
          <p:cNvPr id="245" name="Shape 245"/>
          <p:cNvSpPr/>
          <p:nvPr/>
        </p:nvSpPr>
        <p:spPr>
          <a:xfrm>
            <a:off x="1566425" y="4643450"/>
            <a:ext cx="56843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344657"/>
            <a:ext cx="1245599" cy="807300"/>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p:cNvCxnSpPr>
          <p:nvPr/>
        </p:nvCxnSpPr>
        <p:spPr>
          <a:xfrm>
            <a:off x="7973506" y="1151957"/>
            <a:ext cx="0" cy="767700"/>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Mailing Lists - Gmane</a:t>
            </a:r>
          </a:p>
        </p:txBody>
      </p:sp>
      <p:sp>
        <p:nvSpPr>
          <p:cNvPr id="276" name="Shape 276"/>
          <p:cNvSpPr txBox="1">
            <a:spLocks noGrp="1"/>
          </p:cNvSpPr>
          <p:nvPr>
            <p:ph type="body" idx="1"/>
          </p:nvPr>
        </p:nvSpPr>
        <p:spPr>
          <a:xfrm>
            <a:off x="650074" y="1464475"/>
            <a:ext cx="4197299" cy="320760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pic>
        <p:nvPicPr>
          <p:cNvPr id="278" name="Shape 278" descr="wordcloud.png"/>
          <p:cNvPicPr preferRelativeResize="0"/>
          <p:nvPr/>
        </p:nvPicPr>
        <p:blipFill rotWithShape="1">
          <a:blip r:embed="rId3">
            <a:alphaModFix/>
          </a:blip>
          <a:srcRect/>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89800" y="1457874"/>
            <a:ext cx="7836600" cy="2850300"/>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Do not just point this application at gmane.org and let it run all night</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There is no rate limits – these are cool folks</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Don't ruin it for the rest of us</a:t>
            </a:r>
          </a:p>
          <a:p>
            <a:pPr marL="457200" marR="0" lvl="0" indent="-355600" algn="l" rtl="0">
              <a:lnSpc>
                <a:spcPct val="115000"/>
              </a:lnSpc>
              <a:spcBef>
                <a:spcPts val="2000"/>
              </a:spcBef>
              <a:buClr>
                <a:srgbClr val="FFFFFF"/>
              </a:buClr>
              <a:buSzPct val="100000"/>
              <a:buFont typeface="Cabin"/>
            </a:pPr>
            <a:r>
              <a:rPr lang="en"/>
              <a:t>Please use my</a:t>
            </a:r>
            <a:r>
              <a:rPr lang="en" sz="2000" u="none" strike="noStrike" cap="none">
                <a:solidFill>
                  <a:srgbClr val="FFFFFF"/>
                </a:solidFill>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16185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9000" cy="843900"/>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53835" y="4523483"/>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0706" y="414021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rot="10800000">
            <a:off x="7969310" y="3534215"/>
            <a:ext cx="4199" cy="606000"/>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364574"/>
            <a:ext cx="846300" cy="100200"/>
          </a:xfrm>
          <a:prstGeom prst="straightConnector1">
            <a:avLst/>
          </a:prstGeom>
          <a:noFill/>
          <a:ln w="762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650081" y="135731"/>
            <a:ext cx="7836750" cy="456468"/>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Thes slide are Copyright 2010-  Charles R. Severance (</a:t>
            </a:r>
            <a:r>
              <a:rPr lang="en" sz="1000" b="0" i="0" u="sng" strike="noStrike" cap="none">
                <a:solidFill>
                  <a:srgbClr val="FFFF00"/>
                </a:solidFill>
                <a:latin typeface="Helvetica Neue"/>
                <a:ea typeface="Helvetica Neue"/>
                <a:cs typeface="Helvetica Neue"/>
                <a:sym typeface="Helvetica Neue"/>
                <a:hlinkClick r:id="rId3"/>
              </a:rPr>
              <a:t>www.dr-chuck.com</a:t>
            </a:r>
            <a:r>
              <a:rPr lang="en" sz="1000" b="0" i="0" u="none" strike="noStrike" cap="none">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a:solidFill>
                  <a:srgbClr val="FFFF00"/>
                </a:solidFill>
                <a:latin typeface="Helvetica Neue"/>
                <a:ea typeface="Helvetica Neue"/>
                <a:cs typeface="Helvetica Neue"/>
                <a:sym typeface="Helvetica Neue"/>
                <a:hlinkClick r:id="rId4"/>
              </a:rPr>
              <a:t>open.umich.edu</a:t>
            </a:r>
            <a:r>
              <a:rPr lang="en" sz="1000" b="0" i="0" u="none" strike="noStrike" cap="non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Many Data Mining Technologies</a:t>
            </a:r>
          </a:p>
        </p:txBody>
      </p:sp>
      <p:sp>
        <p:nvSpPr>
          <p:cNvPr id="146" name="Shape 146"/>
          <p:cNvSpPr txBox="1">
            <a:spLocks noGrp="1"/>
          </p:cNvSpPr>
          <p:nvPr>
            <p:ph type="body" idx="1"/>
          </p:nvPr>
        </p:nvSpPr>
        <p:spPr>
          <a:xfrm>
            <a:off x="650081" y="1464468"/>
            <a:ext cx="7836693" cy="3207543"/>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xfrm>
            <a:off x="802475" y="1464475"/>
            <a:ext cx="7421100" cy="2546400"/>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8"/>
            <a:ext cx="3779043" cy="320754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Uses the Google Geodata API</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86023"/>
            <a:ext cx="1245610"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8"/>
            <a:ext cx="3779043" cy="3207543"/>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pic>
        <p:nvPicPr>
          <p:cNvPr id="191" name="Shape 191" descr="pagerank.png"/>
          <p:cNvPicPr preferRelativeResize="0"/>
          <p:nvPr/>
        </p:nvPicPr>
        <p:blipFill rotWithShape="1">
          <a:blip r:embed="rId3">
            <a:alphaModFix/>
          </a:blip>
          <a:srcRect/>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xfrm>
            <a:off x="650081" y="1464468"/>
            <a:ext cx="4686300" cy="2986087"/>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xfrm>
            <a:off x="650081" y="135731"/>
            <a:ext cx="7836693" cy="1293018"/>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631525"/>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872</Words>
  <Application>Microsoft Macintosh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Regular</vt:lpstr>
      <vt:lpstr>Cabin</vt:lpstr>
      <vt:lpstr>Calibri</vt:lpstr>
      <vt:lpstr>Courier New</vt:lpstr>
      <vt:lpstr>Helvetica Neue</vt:lpstr>
      <vt:lpstr>Merriweather Sans</vt:lpstr>
      <vt:lpstr>simple-light-2</vt:lpstr>
      <vt:lpstr>White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2</cp:revision>
  <dcterms:modified xsi:type="dcterms:W3CDTF">2016-07-06T17:42:25Z</dcterms:modified>
</cp:coreProperties>
</file>