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99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 in 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'Line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Count:',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open.py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39634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754661" y="4500618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43862" y="1414463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'File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cannot be opened:', 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2837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&lt;_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io.TextIOWrapper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mode='r' encoding='UTF-8'&gt;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438651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 "&lt;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2]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such file or directory: 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1408</Words>
  <Application>Microsoft Macintosh PowerPoint</Application>
  <PresentationFormat>Custom</PresentationFormat>
  <Paragraphs>231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27</cp:revision>
  <dcterms:modified xsi:type="dcterms:W3CDTF">2016-11-28T23:09:09Z</dcterms:modified>
</cp:coreProperties>
</file>