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8"/>
    <p:restoredTop sz="94475"/>
  </p:normalViewPr>
  <p:slideViewPr>
    <p:cSldViewPr snapToGrid="0" snapToObjects="1">
      <p:cViewPr varScale="1">
        <p:scale>
          <a:sx n="89" d="100"/>
          <a:sy n="89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python.org/tutorial/datastructur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8822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an Ordered Sequence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02363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023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765925" y="10318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0250" y="904083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0045700" y="2301875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'three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69532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633044" y="3465488"/>
            <a:ext cx="6490311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900738"/>
            <a:ext cx="13521599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3583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98.599999999999994]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7" name="Shape 197"/>
          <p:cNvSpPr txBox="1"/>
          <p:nvPr/>
        </p:nvSpPr>
        <p:spPr>
          <a:xfrm>
            <a:off x="1895475" y="2726300"/>
            <a:ext cx="8488800" cy="398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43912" y="4672014"/>
            <a:ext cx="1986512" cy="96724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75" y="128904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310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1892</Words>
  <Application>Microsoft Macintosh PowerPoint</Application>
  <PresentationFormat>Custom</PresentationFormat>
  <Paragraphs>323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Cabin</vt:lpstr>
      <vt:lpstr>Courier New</vt:lpstr>
      <vt:lpstr>Gill Sans</vt:lpstr>
      <vt:lpstr>ヒラギノ角ゴ ProN W3</vt:lpstr>
      <vt:lpstr>Title &amp; Subtitle</vt:lpstr>
      <vt:lpstr>Python Lists</vt:lpstr>
      <vt:lpstr>A List is a kind of Collection</vt:lpstr>
      <vt:lpstr>What is not a “Collection”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A List is an Ordered Sequence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Microsoft Office User</cp:lastModifiedBy>
  <cp:revision>26</cp:revision>
  <dcterms:modified xsi:type="dcterms:W3CDTF">2016-09-28T20:52:22Z</dcterms:modified>
</cp:coreProperties>
</file>