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76" d="100"/>
          <a:sy n="76" d="100"/>
        </p:scale>
        <p:origin x="-96" y="-224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2818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Sue Blumenberg</cp:lastModifiedBy>
  <cp:revision>48</cp:revision>
  <dcterms:modified xsi:type="dcterms:W3CDTF">2017-04-11T04:46:07Z</dcterms:modified>
</cp:coreProperties>
</file>