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286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/>
    <p:restoredTop sz="94485"/>
  </p:normalViewPr>
  <p:slideViewPr>
    <p:cSldViewPr snapToGrid="0" snapToObjects="1">
      <p:cViewPr>
        <p:scale>
          <a:sx n="72" d="100"/>
          <a:sy n="72" d="100"/>
        </p:scale>
        <p:origin x="-192" y="-33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%23string-method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en-US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String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'Found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it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28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right, bananas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right, bananas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.')</a:t>
            </a:r>
            <a:endParaRPr lang="en-US" sz="3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  <a:endParaRPr lang="en-US" sz="3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  <a:endParaRPr lang="en-US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en-US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r>
              <a:rPr lang="en-US" dirty="0" smtClean="0"/>
              <a:t>Two Kinds of Strings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</a:t>
            </a:r>
            <a:r>
              <a:rPr lang="en-US" sz="3200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3.5.1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type(x</a:t>
            </a:r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 smtClean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en-US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FA00"/>
                </a:solidFill>
              </a:rPr>
              <a:t>In Python 3, all strings are Unicode</a:t>
            </a:r>
            <a:endParaRPr lang="en-US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000" i="0" u="none" strike="noStrike" cap="none" dirty="0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 smtClean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2729</Words>
  <Application>Microsoft Macintosh PowerPoint</Application>
  <PresentationFormat>Custom</PresentationFormat>
  <Paragraphs>442</Paragraphs>
  <Slides>33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Two Kinds of Strings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Sue Blumenberg</cp:lastModifiedBy>
  <cp:revision>44</cp:revision>
  <dcterms:modified xsi:type="dcterms:W3CDTF">2017-04-11T05:53:10Z</dcterms:modified>
</cp:coreProperties>
</file>