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0"/>
    <p:restoredTop sz="93710"/>
  </p:normalViewPr>
  <p:slideViewPr>
    <p:cSldViewPr snapToGrid="0" snapToObjects="1">
      <p:cViewPr varScale="1">
        <p:scale>
          <a:sx n="92" d="100"/>
          <a:sy n="92" d="100"/>
        </p:scale>
        <p:origin x="912" y="1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Mnemoni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Expressions</a:t>
            </a:r>
            <a:r>
              <a:rPr lang="is-IS" dirty="0" smtClean="0">
                <a:solidFill>
                  <a:srgbClr val="FFFF00"/>
                </a:solidFill>
              </a:rPr>
              <a:t>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5.28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2.0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10.0</a:t>
            </a:r>
            <a:endParaRPr lang="en-US" sz="3200" u="none" strike="noStrike" cap="none" dirty="0">
              <a:solidFill>
                <a:srgbClr val="FF99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5" y="6934200"/>
            <a:ext cx="1048473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11.0</a:t>
            </a:r>
            <a:endParaRPr lang="en-US" sz="3200" u="none" strike="noStrike" cap="none" dirty="0">
              <a:solidFill>
                <a:srgbClr val="FF99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11.0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53550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4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1336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1823</Words>
  <Application>Microsoft Macintosh PowerPoint</Application>
  <PresentationFormat>Custom</PresentationFormat>
  <Paragraphs>366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Charles Severance</cp:lastModifiedBy>
  <cp:revision>65</cp:revision>
  <dcterms:modified xsi:type="dcterms:W3CDTF">2017-03-27T22:45:22Z</dcterms:modified>
</cp:coreProperties>
</file>