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6" r:id="rId7"/>
    <p:sldId id="297" r:id="rId8"/>
    <p:sldId id="298" r:id="rId9"/>
    <p:sldId id="299" r:id="rId10"/>
    <p:sldId id="292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1"/>
    <p:restoredTop sz="93566"/>
  </p:normalViewPr>
  <p:slideViewPr>
    <p:cSldViewPr snapToGrid="0" snapToObjects="1">
      <p:cViewPr varScale="1">
        <p:scale>
          <a:sx n="65" d="100"/>
          <a:sy n="65" d="100"/>
        </p:scale>
        <p:origin x="1368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Mnemoni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Expressions</a:t>
            </a:r>
            <a:r>
              <a:rPr lang="is-IS" dirty="0" smtClean="0">
                <a:solidFill>
                  <a:srgbClr val="FFFF00"/>
                </a:solidFill>
              </a:rPr>
              <a:t>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53550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021601" y="5091321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1336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1819</Words>
  <Application>Microsoft Macintosh PowerPoint</Application>
  <PresentationFormat>Custom</PresentationFormat>
  <Paragraphs>366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Reserved Words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56</cp:revision>
  <dcterms:modified xsi:type="dcterms:W3CDTF">2016-11-15T21:39:53Z</dcterms:modified>
</cp:coreProperties>
</file>