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4"/>
    <p:restoredTop sz="94485"/>
  </p:normalViewPr>
  <p:slideViewPr>
    <p:cSldViewPr snapToGrid="0" snapToObjects="1">
      <p:cViewPr varScale="1">
        <p:scale>
          <a:sx n="111" d="100"/>
          <a:sy n="111" d="100"/>
        </p:scale>
        <p:origin x="1040" y="184"/>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a:t>
            </a:r>
            <a:r>
              <a:rPr lang="en-US" sz="1800" smtClean="0">
                <a:solidFill>
                  <a:srgbClr val="FFFF00"/>
                </a:solidFill>
                <a:latin typeface="Courier New"/>
                <a:ea typeface="Courier New"/>
                <a:cs typeface="Courier New"/>
                <a:sym typeface="Courier New"/>
              </a:rPr>
              <a:t>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43212" cy="630921"/>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a:t>
            </a:r>
            <a:r>
              <a:rPr lang="en" sz="2300" b="0" i="0" u="none" strike="noStrike" cap="none" baseline="3000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7973510" y="3569479"/>
            <a:ext cx="9000" cy="504061"/>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smtClean="0">
                <a:solidFill>
                  <a:srgbClr val="660066"/>
                </a:solidFill>
                <a:latin typeface="Arial Regular" charset="0"/>
                <a:ea typeface="Arial Regular" charset="0"/>
                <a:cs typeface="Arial Regular" charset="0"/>
                <a:sym typeface="Cabin"/>
              </a:rPr>
              <a:t>index</a:t>
            </a:r>
            <a:r>
              <a:rPr lang="en" sz="1500" u="none" strike="noStrike" cap="none" dirty="0" smtClean="0">
                <a:solidFill>
                  <a:srgbClr val="660066"/>
                </a:solidFill>
                <a:latin typeface="Arial Regular" charset="0"/>
                <a:ea typeface="Arial Regular" charset="0"/>
                <a:cs typeface="Arial Regular" charset="0"/>
                <a:sym typeface="Cabin"/>
              </a:rPr>
              <a:t>.</a:t>
            </a:r>
            <a:r>
              <a:rPr lang="en" sz="1500" u="none" strike="noStrike" cap="none" dirty="0" err="1" smtClean="0">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smtClean="0">
                <a:solidFill>
                  <a:srgbClr val="660066"/>
                </a:solidFill>
                <a:latin typeface="Arial Regular" charset="0"/>
                <a:ea typeface="Arial Regular" charset="0"/>
                <a:cs typeface="Arial Regular" charset="0"/>
                <a:sym typeface="Cabin"/>
              </a:rPr>
              <a:t>mapping</a:t>
            </a:r>
            <a:r>
              <a:rPr lang="en" sz="1500" u="none" strike="noStrike" cap="none" dirty="0" smtClean="0">
                <a:solidFill>
                  <a:srgbClr val="660066"/>
                </a:solidFill>
                <a:latin typeface="Arial Regular" charset="0"/>
                <a:ea typeface="Arial Regular" charset="0"/>
                <a:cs typeface="Arial Regular" charset="0"/>
                <a:sym typeface="Cabin"/>
              </a:rPr>
              <a:t>.</a:t>
            </a:r>
            <a:r>
              <a:rPr lang="en" sz="1500" u="none" strike="noStrike" cap="none" dirty="0" err="1" smtClean="0">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762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smtClean="0">
                <a:solidFill>
                  <a:srgbClr val="FFFFFF"/>
                </a:solidFill>
                <a:latin typeface="Helvetica Neue"/>
                <a:ea typeface="Helvetica Neue"/>
                <a:cs typeface="Helvetica Neue"/>
                <a:sym typeface="Helvetica Neue"/>
              </a:rPr>
              <a:t>Thes</a:t>
            </a:r>
            <a:r>
              <a:rPr lang="en-US" sz="1000" b="0" i="0" u="none" strike="noStrike" cap="none" dirty="0" smtClean="0">
                <a:solidFill>
                  <a:srgbClr val="FFFFFF"/>
                </a:solidFill>
                <a:latin typeface="Helvetica Neue"/>
                <a:ea typeface="Helvetica Neue"/>
                <a:cs typeface="Helvetica Neue"/>
                <a:sym typeface="Helvetica Neue"/>
              </a:rPr>
              <a:t>e</a:t>
            </a:r>
            <a:r>
              <a:rPr lang="en" sz="1000" b="0" i="0" u="none" strike="noStrike" cap="none" dirty="0" smtClean="0">
                <a:solidFill>
                  <a:srgbClr val="FFFFFF"/>
                </a:solidFill>
                <a:latin typeface="Helvetica Neue"/>
                <a:ea typeface="Helvetica Neue"/>
                <a:cs typeface="Helvetica Neue"/>
                <a:sym typeface="Helvetica Neue"/>
              </a:rPr>
              <a:t> slide</a:t>
            </a:r>
            <a:r>
              <a:rPr lang="en-US" sz="1000" b="0" i="0" u="none" strike="noStrike" cap="none" smtClean="0">
                <a:solidFill>
                  <a:srgbClr val="FFFFFF"/>
                </a:solidFill>
                <a:latin typeface="Helvetica Neue"/>
                <a:ea typeface="Helvetica Neue"/>
                <a:cs typeface="Helvetica Neue"/>
                <a:sym typeface="Helvetica Neue"/>
              </a:rPr>
              <a:t>s</a:t>
            </a:r>
            <a:r>
              <a:rPr lang="en" sz="1000" b="0" i="0" u="none" strike="noStrike" cap="none" smtClean="0">
                <a:solidFill>
                  <a:srgbClr val="FFFFFF"/>
                </a:solidFill>
                <a:latin typeface="Helvetica Neue"/>
                <a:ea typeface="Helvetica Neue"/>
                <a:cs typeface="Helvetica Neue"/>
                <a:sym typeface="Helvetica Neue"/>
              </a:rPr>
              <a:t> </a:t>
            </a:r>
            <a:r>
              <a:rPr lang="en" sz="1000" b="0" i="0" u="none" strike="noStrike" cap="none" dirty="0">
                <a:solidFill>
                  <a:srgbClr val="FFFFFF"/>
                </a:solidFill>
                <a:latin typeface="Helvetica Neue"/>
                <a:ea typeface="Helvetica Neue"/>
                <a:cs typeface="Helvetica Neue"/>
                <a:sym typeface="Helvetica Neue"/>
              </a:rPr>
              <a:t>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4609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1246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714661" y="442427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smtClean="0">
                <a:solidFill>
                  <a:srgbClr val="FFFF00"/>
                </a:solidFill>
                <a:latin typeface="Helvetica Neue"/>
                <a:ea typeface="Helvetica Neue"/>
                <a:cs typeface="Helvetica Neue"/>
                <a:sym typeface="Helvetica Neue"/>
              </a:rPr>
              <a:t>www.py4e.com/code3/</a:t>
            </a:r>
            <a:r>
              <a:rPr lang="en" sz="2300" b="0" i="0" u="none" strike="noStrike" cap="none" baseline="30000" dirty="0" err="1" smtClean="0">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911</Words>
  <Application>Microsoft Macintosh PowerPoint</Application>
  <PresentationFormat>On-screen Show (16:9)</PresentationFormat>
  <Paragraphs>153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Regular</vt:lpstr>
      <vt:lpstr>Cabin</vt:lpstr>
      <vt:lpstr>Courier New</vt:lpstr>
      <vt:lpstr>Gill Sans</vt:lpstr>
      <vt:lpstr>Helvetica Neue</vt:lpstr>
      <vt:lpstr>Merriweather Sans</vt:lpstr>
      <vt:lpstr>ヒラギノ角ゴ ProN W3</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Charles Severance</cp:lastModifiedBy>
  <cp:revision>14</cp:revision>
  <dcterms:modified xsi:type="dcterms:W3CDTF">2016-12-09T01:16:25Z</dcterms:modified>
</cp:coreProperties>
</file>