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822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02363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023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25.6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765925" y="10318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0" y="90408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69532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633044" y="3465488"/>
            <a:ext cx="6490311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900738"/>
            <a:ext cx="13521599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3583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98.6]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43912" y="4672014"/>
            <a:ext cx="1986512" cy="96724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6363128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75" y="128904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310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1919</Words>
  <Application>Microsoft Macintosh PowerPoint</Application>
  <PresentationFormat>Custom</PresentationFormat>
  <Paragraphs>327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31</cp:revision>
  <dcterms:modified xsi:type="dcterms:W3CDTF">2016-10-13T16:15:40Z</dcterms:modified>
</cp:coreProperties>
</file>