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/>
    <p:restoredTop sz="94518"/>
  </p:normalViewPr>
  <p:slideViewPr>
    <p:cSldViewPr snapToGrid="0" snapToObjects="1">
      <p:cViewPr varScale="1">
        <p:scale>
          <a:sx n="73" d="100"/>
          <a:sy n="73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923300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'Fun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'Zip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‘Fun’)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527424" y="7623775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400" b="0" i="0" u="none" strike="noStrike" cap="none">
                <a:solidFill>
                  <a:schemeClr val="lt1"/>
                </a:solidFill>
                <a:sym typeface="Arial"/>
              </a:rPr>
              <a:t>“</a:t>
            </a:r>
            <a:r>
              <a:rPr lang="en-US" sz="2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400" b="0" i="0" u="none" strike="noStrike" cap="none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896475" y="67310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8329612" y="2354262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057075" y="1259033"/>
            <a:ext cx="1757324" cy="480242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05740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05740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803563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1528</Words>
  <Application>Microsoft Macintosh PowerPoint</Application>
  <PresentationFormat>Custom</PresentationFormat>
  <Paragraphs>269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31</cp:revision>
  <dcterms:modified xsi:type="dcterms:W3CDTF">2016-09-14T23:53:11Z</dcterms:modified>
</cp:coreProperties>
</file>