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485"/>
  </p:normalViewPr>
  <p:slideViewPr>
    <p:cSldViewPr snapToGrid="0" snapToObjects="1">
      <p:cViewPr>
        <p:scale>
          <a:sx n="72" d="100"/>
          <a:sy n="72" d="100"/>
        </p:scale>
        <p:origin x="-416" y="-9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%23string-metho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String Operations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Two Kinds of Strings</a:t>
            </a:r>
            <a:endParaRPr lang="en-US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2729</Words>
  <Application>Microsoft Macintosh PowerPoint</Application>
  <PresentationFormat>Custom</PresentationFormat>
  <Paragraphs>442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Sue Blumenberg</cp:lastModifiedBy>
  <cp:revision>46</cp:revision>
  <dcterms:modified xsi:type="dcterms:W3CDTF">2017-04-18T04:50:06Z</dcterms:modified>
</cp:coreProperties>
</file>